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9" r:id="rId5"/>
  </p:sldMasterIdLst>
  <p:notesMasterIdLst>
    <p:notesMasterId r:id="rId33"/>
  </p:notesMasterIdLst>
  <p:handoutMasterIdLst>
    <p:handoutMasterId r:id="rId34"/>
  </p:handoutMasterIdLst>
  <p:sldIdLst>
    <p:sldId id="256" r:id="rId6"/>
    <p:sldId id="387" r:id="rId7"/>
    <p:sldId id="2387" r:id="rId8"/>
    <p:sldId id="2388" r:id="rId9"/>
    <p:sldId id="2389" r:id="rId10"/>
    <p:sldId id="2390" r:id="rId11"/>
    <p:sldId id="2391" r:id="rId12"/>
    <p:sldId id="2392" r:id="rId13"/>
    <p:sldId id="2374" r:id="rId14"/>
    <p:sldId id="2371" r:id="rId15"/>
    <p:sldId id="2365" r:id="rId16"/>
    <p:sldId id="2370" r:id="rId17"/>
    <p:sldId id="2376" r:id="rId18"/>
    <p:sldId id="2379" r:id="rId19"/>
    <p:sldId id="2375" r:id="rId20"/>
    <p:sldId id="2377" r:id="rId21"/>
    <p:sldId id="2378" r:id="rId22"/>
    <p:sldId id="2373" r:id="rId23"/>
    <p:sldId id="2372" r:id="rId24"/>
    <p:sldId id="2380" r:id="rId25"/>
    <p:sldId id="2381" r:id="rId26"/>
    <p:sldId id="2382" r:id="rId27"/>
    <p:sldId id="2384" r:id="rId28"/>
    <p:sldId id="2386" r:id="rId29"/>
    <p:sldId id="2359" r:id="rId30"/>
    <p:sldId id="2354" r:id="rId31"/>
    <p:sldId id="23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8D1730"/>
    <a:srgbClr val="38284C"/>
    <a:srgbClr val="657F8E"/>
    <a:srgbClr val="3F5766"/>
    <a:srgbClr val="01447B"/>
    <a:srgbClr val="D9531E"/>
    <a:srgbClr val="445E79"/>
    <a:srgbClr val="435D79"/>
    <a:srgbClr val="A45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BA755-070E-4B28-A5D7-04C02366EEBF}" v="102" dt="2024-05-30T14:24:59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7" autoAdjust="0"/>
    <p:restoredTop sz="95065" autoAdjust="0"/>
  </p:normalViewPr>
  <p:slideViewPr>
    <p:cSldViewPr snapToGrid="0">
      <p:cViewPr varScale="1">
        <p:scale>
          <a:sx n="106" d="100"/>
          <a:sy n="106" d="100"/>
        </p:scale>
        <p:origin x="1446" y="11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vid S." userId="89b4e851-90dd-44f4-a02f-c1f7ca487ce8" providerId="ADAL" clId="{2C8BA755-070E-4B28-A5D7-04C02366EEBF}"/>
    <pc:docChg chg="undo custSel addSld delSld modSld sldOrd delMainMaster modMainMaster">
      <pc:chgData name="Peters, David S." userId="89b4e851-90dd-44f4-a02f-c1f7ca487ce8" providerId="ADAL" clId="{2C8BA755-070E-4B28-A5D7-04C02366EEBF}" dt="2024-05-31T23:26:28.754" v="1889" actId="729"/>
      <pc:docMkLst>
        <pc:docMk/>
      </pc:docMkLst>
      <pc:sldChg chg="modSp mod">
        <pc:chgData name="Peters, David S." userId="89b4e851-90dd-44f4-a02f-c1f7ca487ce8" providerId="ADAL" clId="{2C8BA755-070E-4B28-A5D7-04C02366EEBF}" dt="2024-05-28T21:30:38.081" v="8" actId="20577"/>
        <pc:sldMkLst>
          <pc:docMk/>
          <pc:sldMk cId="473519245" sldId="256"/>
        </pc:sldMkLst>
        <pc:spChg chg="mod">
          <ac:chgData name="Peters, David S." userId="89b4e851-90dd-44f4-a02f-c1f7ca487ce8" providerId="ADAL" clId="{2C8BA755-070E-4B28-A5D7-04C02366EEBF}" dt="2024-05-28T21:30:38.081" v="8" actId="20577"/>
          <ac:spMkLst>
            <pc:docMk/>
            <pc:sldMk cId="473519245" sldId="256"/>
            <ac:spMk id="5" creationId="{1FF39718-6251-4A5A-AAC7-767229317836}"/>
          </ac:spMkLst>
        </pc:spChg>
      </pc:sldChg>
      <pc:sldChg chg="addSp delSp modSp mod ord">
        <pc:chgData name="Peters, David S." userId="89b4e851-90dd-44f4-a02f-c1f7ca487ce8" providerId="ADAL" clId="{2C8BA755-070E-4B28-A5D7-04C02366EEBF}" dt="2024-05-28T21:58:34.346" v="223" actId="1036"/>
        <pc:sldMkLst>
          <pc:docMk/>
          <pc:sldMk cId="521338142" sldId="387"/>
        </pc:sldMkLst>
        <pc:picChg chg="del">
          <ac:chgData name="Peters, David S." userId="89b4e851-90dd-44f4-a02f-c1f7ca487ce8" providerId="ADAL" clId="{2C8BA755-070E-4B28-A5D7-04C02366EEBF}" dt="2024-05-28T21:56:13.594" v="193" actId="478"/>
          <ac:picMkLst>
            <pc:docMk/>
            <pc:sldMk cId="521338142" sldId="387"/>
            <ac:picMk id="4" creationId="{066A1F9B-ADBB-CBBB-48E0-1A5B39D356B1}"/>
          </ac:picMkLst>
        </pc:picChg>
        <pc:picChg chg="add del mod ord">
          <ac:chgData name="Peters, David S." userId="89b4e851-90dd-44f4-a02f-c1f7ca487ce8" providerId="ADAL" clId="{2C8BA755-070E-4B28-A5D7-04C02366EEBF}" dt="2024-05-28T21:57:53.010" v="208" actId="478"/>
          <ac:picMkLst>
            <pc:docMk/>
            <pc:sldMk cId="521338142" sldId="387"/>
            <ac:picMk id="6" creationId="{20C28466-A22B-DEED-A3CE-632981A67126}"/>
          </ac:picMkLst>
        </pc:picChg>
        <pc:picChg chg="del">
          <ac:chgData name="Peters, David S." userId="89b4e851-90dd-44f4-a02f-c1f7ca487ce8" providerId="ADAL" clId="{2C8BA755-070E-4B28-A5D7-04C02366EEBF}" dt="2024-05-28T21:56:35.411" v="196" actId="478"/>
          <ac:picMkLst>
            <pc:docMk/>
            <pc:sldMk cId="521338142" sldId="387"/>
            <ac:picMk id="8" creationId="{913771C1-C338-7A13-D9C9-114BFB850029}"/>
          </ac:picMkLst>
        </pc:picChg>
        <pc:picChg chg="add mod modCrop">
          <ac:chgData name="Peters, David S." userId="89b4e851-90dd-44f4-a02f-c1f7ca487ce8" providerId="ADAL" clId="{2C8BA755-070E-4B28-A5D7-04C02366EEBF}" dt="2024-05-28T21:57:14.545" v="204" actId="732"/>
          <ac:picMkLst>
            <pc:docMk/>
            <pc:sldMk cId="521338142" sldId="387"/>
            <ac:picMk id="10" creationId="{FE0A41DE-FE99-23DD-0C30-25CB788ACE5F}"/>
          </ac:picMkLst>
        </pc:picChg>
        <pc:picChg chg="add mod">
          <ac:chgData name="Peters, David S." userId="89b4e851-90dd-44f4-a02f-c1f7ca487ce8" providerId="ADAL" clId="{2C8BA755-070E-4B28-A5D7-04C02366EEBF}" dt="2024-05-28T21:58:34.346" v="223" actId="1036"/>
          <ac:picMkLst>
            <pc:docMk/>
            <pc:sldMk cId="521338142" sldId="387"/>
            <ac:picMk id="12" creationId="{0AC1AD60-FE5C-35EF-3E5D-BFC815D88C05}"/>
          </ac:picMkLst>
        </pc:picChg>
      </pc:sldChg>
      <pc:sldChg chg="del">
        <pc:chgData name="Peters, David S." userId="89b4e851-90dd-44f4-a02f-c1f7ca487ce8" providerId="ADAL" clId="{2C8BA755-070E-4B28-A5D7-04C02366EEBF}" dt="2024-05-28T21:37:32.358" v="66" actId="47"/>
        <pc:sldMkLst>
          <pc:docMk/>
          <pc:sldMk cId="3780820387" sldId="414"/>
        </pc:sldMkLst>
      </pc:sldChg>
      <pc:sldChg chg="addSp delSp modSp mod">
        <pc:chgData name="Peters, David S." userId="89b4e851-90dd-44f4-a02f-c1f7ca487ce8" providerId="ADAL" clId="{2C8BA755-070E-4B28-A5D7-04C02366EEBF}" dt="2024-05-29T23:33:24.076" v="1840" actId="1440"/>
        <pc:sldMkLst>
          <pc:docMk/>
          <pc:sldMk cId="947533287" sldId="2354"/>
        </pc:sldMkLst>
        <pc:spChg chg="mod">
          <ac:chgData name="Peters, David S." userId="89b4e851-90dd-44f4-a02f-c1f7ca487ce8" providerId="ADAL" clId="{2C8BA755-070E-4B28-A5D7-04C02366EEBF}" dt="2024-05-29T23:31:48.592" v="1832" actId="20577"/>
          <ac:spMkLst>
            <pc:docMk/>
            <pc:sldMk cId="947533287" sldId="2354"/>
            <ac:spMk id="4" creationId="{CE097B6B-F684-4D7F-5D47-E01986AD27CD}"/>
          </ac:spMkLst>
        </pc:spChg>
        <pc:picChg chg="del">
          <ac:chgData name="Peters, David S." userId="89b4e851-90dd-44f4-a02f-c1f7ca487ce8" providerId="ADAL" clId="{2C8BA755-070E-4B28-A5D7-04C02366EEBF}" dt="2024-05-29T23:31:50.898" v="1833" actId="478"/>
          <ac:picMkLst>
            <pc:docMk/>
            <pc:sldMk cId="947533287" sldId="2354"/>
            <ac:picMk id="8" creationId="{CB9DF305-839C-938C-9EDA-6D60CE418EC9}"/>
          </ac:picMkLst>
        </pc:picChg>
        <pc:picChg chg="add del mod">
          <ac:chgData name="Peters, David S." userId="89b4e851-90dd-44f4-a02f-c1f7ca487ce8" providerId="ADAL" clId="{2C8BA755-070E-4B28-A5D7-04C02366EEBF}" dt="2024-05-29T23:32:47.197" v="1836" actId="478"/>
          <ac:picMkLst>
            <pc:docMk/>
            <pc:sldMk cId="947533287" sldId="2354"/>
            <ac:picMk id="9" creationId="{0E7ABFBB-3DA2-8381-0889-9A757D28091D}"/>
          </ac:picMkLst>
        </pc:picChg>
        <pc:picChg chg="add mod">
          <ac:chgData name="Peters, David S." userId="89b4e851-90dd-44f4-a02f-c1f7ca487ce8" providerId="ADAL" clId="{2C8BA755-070E-4B28-A5D7-04C02366EEBF}" dt="2024-05-29T23:33:24.076" v="1840" actId="1440"/>
          <ac:picMkLst>
            <pc:docMk/>
            <pc:sldMk cId="947533287" sldId="2354"/>
            <ac:picMk id="11" creationId="{B832F570-CF5C-A06E-BA34-90A22B106EEE}"/>
          </ac:picMkLst>
        </pc:picChg>
      </pc:sldChg>
      <pc:sldChg chg="addSp delSp modSp mod">
        <pc:chgData name="Peters, David S." userId="89b4e851-90dd-44f4-a02f-c1f7ca487ce8" providerId="ADAL" clId="{2C8BA755-070E-4B28-A5D7-04C02366EEBF}" dt="2024-05-29T23:28:27.570" v="1779" actId="207"/>
        <pc:sldMkLst>
          <pc:docMk/>
          <pc:sldMk cId="955984172" sldId="2359"/>
        </pc:sldMkLst>
        <pc:spChg chg="mod">
          <ac:chgData name="Peters, David S." userId="89b4e851-90dd-44f4-a02f-c1f7ca487ce8" providerId="ADAL" clId="{2C8BA755-070E-4B28-A5D7-04C02366EEBF}" dt="2024-05-29T23:26:28.972" v="1726" actId="20577"/>
          <ac:spMkLst>
            <pc:docMk/>
            <pc:sldMk cId="955984172" sldId="2359"/>
            <ac:spMk id="8" creationId="{5494531F-6A3F-3F18-DECE-340CF7FFF5B7}"/>
          </ac:spMkLst>
        </pc:spChg>
        <pc:spChg chg="add mod">
          <ac:chgData name="Peters, David S." userId="89b4e851-90dd-44f4-a02f-c1f7ca487ce8" providerId="ADAL" clId="{2C8BA755-070E-4B28-A5D7-04C02366EEBF}" dt="2024-05-29T23:28:27.570" v="1779" actId="207"/>
          <ac:spMkLst>
            <pc:docMk/>
            <pc:sldMk cId="955984172" sldId="2359"/>
            <ac:spMk id="13" creationId="{53A85BFD-D97E-DF6C-F897-B975CF9A6708}"/>
          </ac:spMkLst>
        </pc:spChg>
        <pc:spChg chg="del">
          <ac:chgData name="Peters, David S." userId="89b4e851-90dd-44f4-a02f-c1f7ca487ce8" providerId="ADAL" clId="{2C8BA755-070E-4B28-A5D7-04C02366EEBF}" dt="2024-05-29T23:23:06.097" v="1636" actId="478"/>
          <ac:spMkLst>
            <pc:docMk/>
            <pc:sldMk cId="955984172" sldId="2359"/>
            <ac:spMk id="15" creationId="{0F10DB87-8A16-E8A0-1077-EC3B845E87D5}"/>
          </ac:spMkLst>
        </pc:spChg>
        <pc:spChg chg="del">
          <ac:chgData name="Peters, David S." userId="89b4e851-90dd-44f4-a02f-c1f7ca487ce8" providerId="ADAL" clId="{2C8BA755-070E-4B28-A5D7-04C02366EEBF}" dt="2024-05-29T23:23:12.234" v="1637" actId="478"/>
          <ac:spMkLst>
            <pc:docMk/>
            <pc:sldMk cId="955984172" sldId="2359"/>
            <ac:spMk id="16" creationId="{11FA3B91-3E97-49F3-7BE8-1C45678765C2}"/>
          </ac:spMkLst>
        </pc:spChg>
        <pc:picChg chg="add mod">
          <ac:chgData name="Peters, David S." userId="89b4e851-90dd-44f4-a02f-c1f7ca487ce8" providerId="ADAL" clId="{2C8BA755-070E-4B28-A5D7-04C02366EEBF}" dt="2024-05-29T23:26:18.184" v="1706" actId="1076"/>
          <ac:picMkLst>
            <pc:docMk/>
            <pc:sldMk cId="955984172" sldId="2359"/>
            <ac:picMk id="9" creationId="{8961BBF0-B022-8D65-4A9A-926FFB348960}"/>
          </ac:picMkLst>
        </pc:picChg>
        <pc:picChg chg="add mod">
          <ac:chgData name="Peters, David S." userId="89b4e851-90dd-44f4-a02f-c1f7ca487ce8" providerId="ADAL" clId="{2C8BA755-070E-4B28-A5D7-04C02366EEBF}" dt="2024-05-29T23:26:59.102" v="1728" actId="1076"/>
          <ac:picMkLst>
            <pc:docMk/>
            <pc:sldMk cId="955984172" sldId="2359"/>
            <ac:picMk id="12" creationId="{E52F87C2-8FDF-647D-B21A-6C12BDC1901D}"/>
          </ac:picMkLst>
        </pc:picChg>
        <pc:picChg chg="del">
          <ac:chgData name="Peters, David S." userId="89b4e851-90dd-44f4-a02f-c1f7ca487ce8" providerId="ADAL" clId="{2C8BA755-070E-4B28-A5D7-04C02366EEBF}" dt="2024-05-29T23:23:02.531" v="1635" actId="478"/>
          <ac:picMkLst>
            <pc:docMk/>
            <pc:sldMk cId="955984172" sldId="2359"/>
            <ac:picMk id="14" creationId="{C5AC3703-14BE-0255-4756-C696E166FFEF}"/>
          </ac:picMkLst>
        </pc:picChg>
      </pc:sldChg>
      <pc:sldChg chg="del">
        <pc:chgData name="Peters, David S." userId="89b4e851-90dd-44f4-a02f-c1f7ca487ce8" providerId="ADAL" clId="{2C8BA755-070E-4B28-A5D7-04C02366EEBF}" dt="2024-05-29T23:29:14.809" v="1783" actId="47"/>
        <pc:sldMkLst>
          <pc:docMk/>
          <pc:sldMk cId="646635145" sldId="2361"/>
        </pc:sldMkLst>
      </pc:sldChg>
      <pc:sldChg chg="del">
        <pc:chgData name="Peters, David S." userId="89b4e851-90dd-44f4-a02f-c1f7ca487ce8" providerId="ADAL" clId="{2C8BA755-070E-4B28-A5D7-04C02366EEBF}" dt="2024-05-29T23:29:13.906" v="1782" actId="47"/>
        <pc:sldMkLst>
          <pc:docMk/>
          <pc:sldMk cId="3120233628" sldId="2362"/>
        </pc:sldMkLst>
      </pc:sldChg>
      <pc:sldChg chg="del">
        <pc:chgData name="Peters, David S." userId="89b4e851-90dd-44f4-a02f-c1f7ca487ce8" providerId="ADAL" clId="{2C8BA755-070E-4B28-A5D7-04C02366EEBF}" dt="2024-05-29T23:29:09.556" v="1780" actId="47"/>
        <pc:sldMkLst>
          <pc:docMk/>
          <pc:sldMk cId="2391387529" sldId="2363"/>
        </pc:sldMkLst>
      </pc:sldChg>
      <pc:sldChg chg="addSp delSp modSp mod ord">
        <pc:chgData name="Peters, David S." userId="89b4e851-90dd-44f4-a02f-c1f7ca487ce8" providerId="ADAL" clId="{2C8BA755-070E-4B28-A5D7-04C02366EEBF}" dt="2024-05-28T22:02:04.491" v="237"/>
        <pc:sldMkLst>
          <pc:docMk/>
          <pc:sldMk cId="246094963" sldId="2365"/>
        </pc:sldMkLst>
        <pc:spChg chg="add del mod">
          <ac:chgData name="Peters, David S." userId="89b4e851-90dd-44f4-a02f-c1f7ca487ce8" providerId="ADAL" clId="{2C8BA755-070E-4B28-A5D7-04C02366EEBF}" dt="2024-05-28T21:32:47.072" v="20"/>
          <ac:spMkLst>
            <pc:docMk/>
            <pc:sldMk cId="246094963" sldId="2365"/>
            <ac:spMk id="2" creationId="{1E9294C2-DD35-DC31-8B75-13EB8527EA73}"/>
          </ac:spMkLst>
        </pc:spChg>
        <pc:spChg chg="mod">
          <ac:chgData name="Peters, David S." userId="89b4e851-90dd-44f4-a02f-c1f7ca487ce8" providerId="ADAL" clId="{2C8BA755-070E-4B28-A5D7-04C02366EEBF}" dt="2024-05-28T21:32:55.762" v="21"/>
          <ac:spMkLst>
            <pc:docMk/>
            <pc:sldMk cId="246094963" sldId="2365"/>
            <ac:spMk id="3" creationId="{62C4E37A-1C72-4022-8401-4995A438161A}"/>
          </ac:spMkLst>
        </pc:spChg>
        <pc:spChg chg="add mod">
          <ac:chgData name="Peters, David S." userId="89b4e851-90dd-44f4-a02f-c1f7ca487ce8" providerId="ADAL" clId="{2C8BA755-070E-4B28-A5D7-04C02366EEBF}" dt="2024-05-28T21:33:26.502" v="26"/>
          <ac:spMkLst>
            <pc:docMk/>
            <pc:sldMk cId="246094963" sldId="2365"/>
            <ac:spMk id="6" creationId="{97129E3F-7456-38C8-BFC3-74FF2C9AD5CD}"/>
          </ac:spMkLst>
        </pc:spChg>
        <pc:spChg chg="add mod">
          <ac:chgData name="Peters, David S." userId="89b4e851-90dd-44f4-a02f-c1f7ca487ce8" providerId="ADAL" clId="{2C8BA755-070E-4B28-A5D7-04C02366EEBF}" dt="2024-05-28T21:33:26.502" v="26"/>
          <ac:spMkLst>
            <pc:docMk/>
            <pc:sldMk cId="246094963" sldId="2365"/>
            <ac:spMk id="9" creationId="{616F7849-ECC8-3527-E514-360B39508501}"/>
          </ac:spMkLst>
        </pc:spChg>
        <pc:picChg chg="add del mod">
          <ac:chgData name="Peters, David S." userId="89b4e851-90dd-44f4-a02f-c1f7ca487ce8" providerId="ADAL" clId="{2C8BA755-070E-4B28-A5D7-04C02366EEBF}" dt="2024-05-28T21:33:26.155" v="25" actId="478"/>
          <ac:picMkLst>
            <pc:docMk/>
            <pc:sldMk cId="246094963" sldId="2365"/>
            <ac:picMk id="4" creationId="{01A6B935-FAE7-D20B-2A05-BBB1B1A113D8}"/>
          </ac:picMkLst>
        </pc:picChg>
        <pc:picChg chg="del">
          <ac:chgData name="Peters, David S." userId="89b4e851-90dd-44f4-a02f-c1f7ca487ce8" providerId="ADAL" clId="{2C8BA755-070E-4B28-A5D7-04C02366EEBF}" dt="2024-05-28T21:32:59.072" v="22" actId="478"/>
          <ac:picMkLst>
            <pc:docMk/>
            <pc:sldMk cId="246094963" sldId="2365"/>
            <ac:picMk id="8" creationId="{A769BF41-82F3-9092-4B86-6C16D5DD3123}"/>
          </ac:picMkLst>
        </pc:picChg>
        <pc:picChg chg="del">
          <ac:chgData name="Peters, David S." userId="89b4e851-90dd-44f4-a02f-c1f7ca487ce8" providerId="ADAL" clId="{2C8BA755-070E-4B28-A5D7-04C02366EEBF}" dt="2024-05-28T21:32:59.838" v="23" actId="478"/>
          <ac:picMkLst>
            <pc:docMk/>
            <pc:sldMk cId="246094963" sldId="2365"/>
            <ac:picMk id="10" creationId="{653CFC10-AE02-72CA-9476-48C8A912737C}"/>
          </ac:picMkLst>
        </pc:picChg>
        <pc:picChg chg="add mod">
          <ac:chgData name="Peters, David S." userId="89b4e851-90dd-44f4-a02f-c1f7ca487ce8" providerId="ADAL" clId="{2C8BA755-070E-4B28-A5D7-04C02366EEBF}" dt="2024-05-28T21:33:26.502" v="26"/>
          <ac:picMkLst>
            <pc:docMk/>
            <pc:sldMk cId="246094963" sldId="2365"/>
            <ac:picMk id="11" creationId="{99FBAFAF-8F2E-CCF2-0955-60B87E35DE51}"/>
          </ac:picMkLst>
        </pc:picChg>
        <pc:picChg chg="add mod">
          <ac:chgData name="Peters, David S." userId="89b4e851-90dd-44f4-a02f-c1f7ca487ce8" providerId="ADAL" clId="{2C8BA755-070E-4B28-A5D7-04C02366EEBF}" dt="2024-05-28T21:34:04.364" v="35" actId="1076"/>
          <ac:picMkLst>
            <pc:docMk/>
            <pc:sldMk cId="246094963" sldId="2365"/>
            <ac:picMk id="12" creationId="{55CCBA81-5EE2-FA0A-BB89-294530466C22}"/>
          </ac:picMkLst>
        </pc:picChg>
        <pc:picChg chg="add del mod">
          <ac:chgData name="Peters, David S." userId="89b4e851-90dd-44f4-a02f-c1f7ca487ce8" providerId="ADAL" clId="{2C8BA755-070E-4B28-A5D7-04C02366EEBF}" dt="2024-05-28T21:33:29.672" v="27" actId="478"/>
          <ac:picMkLst>
            <pc:docMk/>
            <pc:sldMk cId="246094963" sldId="2365"/>
            <ac:picMk id="13" creationId="{87095E63-79B7-C6E0-2A51-16B663F2FD66}"/>
          </ac:picMkLst>
        </pc:picChg>
        <pc:picChg chg="add mod">
          <ac:chgData name="Peters, David S." userId="89b4e851-90dd-44f4-a02f-c1f7ca487ce8" providerId="ADAL" clId="{2C8BA755-070E-4B28-A5D7-04C02366EEBF}" dt="2024-05-28T21:34:11.262" v="37" actId="1076"/>
          <ac:picMkLst>
            <pc:docMk/>
            <pc:sldMk cId="246094963" sldId="2365"/>
            <ac:picMk id="14" creationId="{284E4F52-FAD4-B10C-700A-DE43C1B6253E}"/>
          </ac:picMkLst>
        </pc:picChg>
        <pc:picChg chg="add mod">
          <ac:chgData name="Peters, David S." userId="89b4e851-90dd-44f4-a02f-c1f7ca487ce8" providerId="ADAL" clId="{2C8BA755-070E-4B28-A5D7-04C02366EEBF}" dt="2024-05-28T21:37:20.946" v="64" actId="688"/>
          <ac:picMkLst>
            <pc:docMk/>
            <pc:sldMk cId="246094963" sldId="2365"/>
            <ac:picMk id="15" creationId="{80FD827B-3598-D5C7-1F60-A5B3DEBF6B1A}"/>
          </ac:picMkLst>
        </pc:picChg>
        <pc:picChg chg="add del mod">
          <ac:chgData name="Peters, David S." userId="89b4e851-90dd-44f4-a02f-c1f7ca487ce8" providerId="ADAL" clId="{2C8BA755-070E-4B28-A5D7-04C02366EEBF}" dt="2024-05-28T21:33:33.343" v="28" actId="478"/>
          <ac:picMkLst>
            <pc:docMk/>
            <pc:sldMk cId="246094963" sldId="2365"/>
            <ac:picMk id="16" creationId="{B7DF71C2-6ADE-45B2-2E94-62C22163A996}"/>
          </ac:picMkLst>
        </pc:picChg>
        <pc:picChg chg="add mod">
          <ac:chgData name="Peters, David S." userId="89b4e851-90dd-44f4-a02f-c1f7ca487ce8" providerId="ADAL" clId="{2C8BA755-070E-4B28-A5D7-04C02366EEBF}" dt="2024-05-28T21:36:14.372" v="50" actId="1076"/>
          <ac:picMkLst>
            <pc:docMk/>
            <pc:sldMk cId="246094963" sldId="2365"/>
            <ac:picMk id="18" creationId="{8798BBF6-0B31-76A8-C823-170C417FF0DB}"/>
          </ac:picMkLst>
        </pc:picChg>
        <pc:picChg chg="add mod">
          <ac:chgData name="Peters, David S." userId="89b4e851-90dd-44f4-a02f-c1f7ca487ce8" providerId="ADAL" clId="{2C8BA755-070E-4B28-A5D7-04C02366EEBF}" dt="2024-05-28T21:36:57.052" v="60" actId="1076"/>
          <ac:picMkLst>
            <pc:docMk/>
            <pc:sldMk cId="246094963" sldId="2365"/>
            <ac:picMk id="19" creationId="{6B6D006A-CD1C-91E7-6B90-40A5A4DBE46B}"/>
          </ac:picMkLst>
        </pc:picChg>
        <pc:picChg chg="add mod">
          <ac:chgData name="Peters, David S." userId="89b4e851-90dd-44f4-a02f-c1f7ca487ce8" providerId="ADAL" clId="{2C8BA755-070E-4B28-A5D7-04C02366EEBF}" dt="2024-05-28T21:37:10.372" v="62" actId="1076"/>
          <ac:picMkLst>
            <pc:docMk/>
            <pc:sldMk cId="246094963" sldId="2365"/>
            <ac:picMk id="20" creationId="{05EA7C26-CC60-4450-1776-5443A3B205FA}"/>
          </ac:picMkLst>
        </pc:picChg>
        <pc:picChg chg="add mod">
          <ac:chgData name="Peters, David S." userId="89b4e851-90dd-44f4-a02f-c1f7ca487ce8" providerId="ADAL" clId="{2C8BA755-070E-4B28-A5D7-04C02366EEBF}" dt="2024-05-28T21:35:40.686" v="47" actId="1076"/>
          <ac:picMkLst>
            <pc:docMk/>
            <pc:sldMk cId="246094963" sldId="2365"/>
            <ac:picMk id="1026" creationId="{0D1B0FE8-D13B-63B7-CA3B-325C7D06FFFD}"/>
          </ac:picMkLst>
        </pc:picChg>
      </pc:sldChg>
      <pc:sldChg chg="del">
        <pc:chgData name="Peters, David S." userId="89b4e851-90dd-44f4-a02f-c1f7ca487ce8" providerId="ADAL" clId="{2C8BA755-070E-4B28-A5D7-04C02366EEBF}" dt="2024-05-29T23:31:17.790" v="1802" actId="47"/>
        <pc:sldMkLst>
          <pc:docMk/>
          <pc:sldMk cId="4048738134" sldId="2366"/>
        </pc:sldMkLst>
      </pc:sldChg>
      <pc:sldChg chg="del">
        <pc:chgData name="Peters, David S." userId="89b4e851-90dd-44f4-a02f-c1f7ca487ce8" providerId="ADAL" clId="{2C8BA755-070E-4B28-A5D7-04C02366EEBF}" dt="2024-05-29T23:29:10.689" v="1781" actId="47"/>
        <pc:sldMkLst>
          <pc:docMk/>
          <pc:sldMk cId="1391683438" sldId="2367"/>
        </pc:sldMkLst>
      </pc:sldChg>
      <pc:sldChg chg="del">
        <pc:chgData name="Peters, David S." userId="89b4e851-90dd-44f4-a02f-c1f7ca487ce8" providerId="ADAL" clId="{2C8BA755-070E-4B28-A5D7-04C02366EEBF}" dt="2024-05-28T21:37:30.058" v="65" actId="47"/>
        <pc:sldMkLst>
          <pc:docMk/>
          <pc:sldMk cId="2877232078" sldId="2368"/>
        </pc:sldMkLst>
      </pc:sldChg>
      <pc:sldChg chg="add del">
        <pc:chgData name="Peters, David S." userId="89b4e851-90dd-44f4-a02f-c1f7ca487ce8" providerId="ADAL" clId="{2C8BA755-070E-4B28-A5D7-04C02366EEBF}" dt="2024-05-28T21:54:11.801" v="190" actId="47"/>
        <pc:sldMkLst>
          <pc:docMk/>
          <pc:sldMk cId="3112612957" sldId="2369"/>
        </pc:sldMkLst>
      </pc:sldChg>
      <pc:sldChg chg="addSp delSp modSp add mod ord">
        <pc:chgData name="Peters, David S." userId="89b4e851-90dd-44f4-a02f-c1f7ca487ce8" providerId="ADAL" clId="{2C8BA755-070E-4B28-A5D7-04C02366EEBF}" dt="2024-05-28T22:02:07.142" v="239"/>
        <pc:sldMkLst>
          <pc:docMk/>
          <pc:sldMk cId="4178215354" sldId="2370"/>
        </pc:sldMkLst>
        <pc:spChg chg="mod">
          <ac:chgData name="Peters, David S." userId="89b4e851-90dd-44f4-a02f-c1f7ca487ce8" providerId="ADAL" clId="{2C8BA755-070E-4B28-A5D7-04C02366EEBF}" dt="2024-05-28T21:38:22.829" v="75"/>
          <ac:spMkLst>
            <pc:docMk/>
            <pc:sldMk cId="4178215354" sldId="2370"/>
            <ac:spMk id="3" creationId="{62C4E37A-1C72-4022-8401-4995A438161A}"/>
          </ac:spMkLst>
        </pc:spChg>
        <pc:spChg chg="del">
          <ac:chgData name="Peters, David S." userId="89b4e851-90dd-44f4-a02f-c1f7ca487ce8" providerId="ADAL" clId="{2C8BA755-070E-4B28-A5D7-04C02366EEBF}" dt="2024-05-28T21:38:02.367" v="68" actId="478"/>
          <ac:spMkLst>
            <pc:docMk/>
            <pc:sldMk cId="4178215354" sldId="2370"/>
            <ac:spMk id="5" creationId="{3619E243-D955-4AE4-B703-304B0F84084C}"/>
          </ac:spMkLst>
        </pc:spChg>
        <pc:spChg chg="del">
          <ac:chgData name="Peters, David S." userId="89b4e851-90dd-44f4-a02f-c1f7ca487ce8" providerId="ADAL" clId="{2C8BA755-070E-4B28-A5D7-04C02366EEBF}" dt="2024-05-28T21:38:02.367" v="68" actId="478"/>
          <ac:spMkLst>
            <pc:docMk/>
            <pc:sldMk cId="4178215354" sldId="2370"/>
            <ac:spMk id="6" creationId="{97129E3F-7456-38C8-BFC3-74FF2C9AD5CD}"/>
          </ac:spMkLst>
        </pc:spChg>
        <pc:spChg chg="del mod">
          <ac:chgData name="Peters, David S." userId="89b4e851-90dd-44f4-a02f-c1f7ca487ce8" providerId="ADAL" clId="{2C8BA755-070E-4B28-A5D7-04C02366EEBF}" dt="2024-05-28T21:38:19.904" v="74" actId="478"/>
          <ac:spMkLst>
            <pc:docMk/>
            <pc:sldMk cId="4178215354" sldId="2370"/>
            <ac:spMk id="9" creationId="{616F7849-ECC8-3527-E514-360B39508501}"/>
          </ac:spMkLst>
        </pc:spChg>
        <pc:spChg chg="add mod">
          <ac:chgData name="Peters, David S." userId="89b4e851-90dd-44f4-a02f-c1f7ca487ce8" providerId="ADAL" clId="{2C8BA755-070E-4B28-A5D7-04C02366EEBF}" dt="2024-05-28T22:01:49.240" v="235" actId="688"/>
          <ac:spMkLst>
            <pc:docMk/>
            <pc:sldMk cId="4178215354" sldId="2370"/>
            <ac:spMk id="22" creationId="{CC99DEE3-D72D-BCD6-DDFD-9B76DEC8E1C3}"/>
          </ac:spMkLst>
        </pc:spChg>
        <pc:spChg chg="add del mod">
          <ac:chgData name="Peters, David S." userId="89b4e851-90dd-44f4-a02f-c1f7ca487ce8" providerId="ADAL" clId="{2C8BA755-070E-4B28-A5D7-04C02366EEBF}" dt="2024-05-28T21:51:11.421" v="140"/>
          <ac:spMkLst>
            <pc:docMk/>
            <pc:sldMk cId="4178215354" sldId="2370"/>
            <ac:spMk id="23" creationId="{7F824097-4467-4937-A7CF-0E17A50DCCB0}"/>
          </ac:spMkLst>
        </pc:spChg>
        <pc:spChg chg="add mod">
          <ac:chgData name="Peters, David S." userId="89b4e851-90dd-44f4-a02f-c1f7ca487ce8" providerId="ADAL" clId="{2C8BA755-070E-4B28-A5D7-04C02366EEBF}" dt="2024-05-28T22:01:41.632" v="233" actId="1076"/>
          <ac:spMkLst>
            <pc:docMk/>
            <pc:sldMk cId="4178215354" sldId="2370"/>
            <ac:spMk id="24" creationId="{3AEB933D-25DE-8C31-0B18-F8FBAAD3CF10}"/>
          </ac:spMkLst>
        </pc:spChg>
        <pc:spChg chg="add mod">
          <ac:chgData name="Peters, David S." userId="89b4e851-90dd-44f4-a02f-c1f7ca487ce8" providerId="ADAL" clId="{2C8BA755-070E-4B28-A5D7-04C02366EEBF}" dt="2024-05-28T22:01:35.863" v="232" actId="403"/>
          <ac:spMkLst>
            <pc:docMk/>
            <pc:sldMk cId="4178215354" sldId="2370"/>
            <ac:spMk id="25" creationId="{3F75C6F0-0440-4415-30A6-5336D0E78827}"/>
          </ac:spMkLst>
        </pc:spChg>
        <pc:picChg chg="add del mod">
          <ac:chgData name="Peters, David S." userId="89b4e851-90dd-44f4-a02f-c1f7ca487ce8" providerId="ADAL" clId="{2C8BA755-070E-4B28-A5D7-04C02366EEBF}" dt="2024-05-28T21:40:14.800" v="84" actId="478"/>
          <ac:picMkLst>
            <pc:docMk/>
            <pc:sldMk cId="4178215354" sldId="2370"/>
            <ac:picMk id="2" creationId="{02101ECE-F2EA-F95F-EFF0-2530F4486CD0}"/>
          </ac:picMkLst>
        </pc:picChg>
        <pc:picChg chg="add del mod">
          <ac:chgData name="Peters, David S." userId="89b4e851-90dd-44f4-a02f-c1f7ca487ce8" providerId="ADAL" clId="{2C8BA755-070E-4B28-A5D7-04C02366EEBF}" dt="2024-05-28T21:38:41.817" v="77" actId="478"/>
          <ac:picMkLst>
            <pc:docMk/>
            <pc:sldMk cId="4178215354" sldId="2370"/>
            <ac:picMk id="4" creationId="{C637AA86-CDC4-6898-4EEA-7722BE263A5C}"/>
          </ac:picMkLst>
        </pc:picChg>
        <pc:picChg chg="add del mod">
          <ac:chgData name="Peters, David S." userId="89b4e851-90dd-44f4-a02f-c1f7ca487ce8" providerId="ADAL" clId="{2C8BA755-070E-4B28-A5D7-04C02366EEBF}" dt="2024-05-28T21:38:43.832" v="78" actId="478"/>
          <ac:picMkLst>
            <pc:docMk/>
            <pc:sldMk cId="4178215354" sldId="2370"/>
            <ac:picMk id="8" creationId="{99276995-8ADD-C875-45AB-5AE7E1D45895}"/>
          </ac:picMkLst>
        </pc:picChg>
        <pc:picChg chg="add del mod">
          <ac:chgData name="Peters, David S." userId="89b4e851-90dd-44f4-a02f-c1f7ca487ce8" providerId="ADAL" clId="{2C8BA755-070E-4B28-A5D7-04C02366EEBF}" dt="2024-05-28T21:51:34.666" v="160" actId="478"/>
          <ac:picMkLst>
            <pc:docMk/>
            <pc:sldMk cId="4178215354" sldId="2370"/>
            <ac:picMk id="10" creationId="{C8EA0122-7F74-A26E-1FC7-F86829BE6177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12" creationId="{55CCBA81-5EE2-FA0A-BB89-294530466C22}"/>
          </ac:picMkLst>
        </pc:picChg>
        <pc:picChg chg="add del mod">
          <ac:chgData name="Peters, David S." userId="89b4e851-90dd-44f4-a02f-c1f7ca487ce8" providerId="ADAL" clId="{2C8BA755-070E-4B28-A5D7-04C02366EEBF}" dt="2024-05-28T21:52:07.473" v="181" actId="478"/>
          <ac:picMkLst>
            <pc:docMk/>
            <pc:sldMk cId="4178215354" sldId="2370"/>
            <ac:picMk id="13" creationId="{A5B5106F-5651-BEA6-24FB-00381393067B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14" creationId="{284E4F52-FAD4-B10C-700A-DE43C1B6253E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15" creationId="{80FD827B-3598-D5C7-1F60-A5B3DEBF6B1A}"/>
          </ac:picMkLst>
        </pc:picChg>
        <pc:picChg chg="add del mod">
          <ac:chgData name="Peters, David S." userId="89b4e851-90dd-44f4-a02f-c1f7ca487ce8" providerId="ADAL" clId="{2C8BA755-070E-4B28-A5D7-04C02366EEBF}" dt="2024-05-28T21:50:28.738" v="129" actId="478"/>
          <ac:picMkLst>
            <pc:docMk/>
            <pc:sldMk cId="4178215354" sldId="2370"/>
            <ac:picMk id="16" creationId="{FFCFD29D-0A8C-A9F1-A0E0-609540D8C0B5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18" creationId="{8798BBF6-0B31-76A8-C823-170C417FF0DB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19" creationId="{6B6D006A-CD1C-91E7-6B90-40A5A4DBE46B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20" creationId="{05EA7C26-CC60-4450-1776-5443A3B205FA}"/>
          </ac:picMkLst>
        </pc:picChg>
        <pc:picChg chg="add del mod">
          <ac:chgData name="Peters, David S." userId="89b4e851-90dd-44f4-a02f-c1f7ca487ce8" providerId="ADAL" clId="{2C8BA755-070E-4B28-A5D7-04C02366EEBF}" dt="2024-05-28T21:47:07.547" v="99" actId="478"/>
          <ac:picMkLst>
            <pc:docMk/>
            <pc:sldMk cId="4178215354" sldId="2370"/>
            <ac:picMk id="21" creationId="{20C901E6-499C-6CA2-41E0-5112109C36F1}"/>
          </ac:picMkLst>
        </pc:picChg>
        <pc:picChg chg="del">
          <ac:chgData name="Peters, David S." userId="89b4e851-90dd-44f4-a02f-c1f7ca487ce8" providerId="ADAL" clId="{2C8BA755-070E-4B28-A5D7-04C02366EEBF}" dt="2024-05-28T21:38:02.367" v="68" actId="478"/>
          <ac:picMkLst>
            <pc:docMk/>
            <pc:sldMk cId="4178215354" sldId="2370"/>
            <ac:picMk id="1026" creationId="{0D1B0FE8-D13B-63B7-CA3B-325C7D06FFFD}"/>
          </ac:picMkLst>
        </pc:picChg>
        <pc:picChg chg="add mod">
          <ac:chgData name="Peters, David S." userId="89b4e851-90dd-44f4-a02f-c1f7ca487ce8" providerId="ADAL" clId="{2C8BA755-070E-4B28-A5D7-04C02366EEBF}" dt="2024-05-28T21:51:41.855" v="161" actId="1076"/>
          <ac:picMkLst>
            <pc:docMk/>
            <pc:sldMk cId="4178215354" sldId="2370"/>
            <ac:picMk id="2050" creationId="{AC66A1FA-AFA9-94F6-6FD7-EA46B21A2497}"/>
          </ac:picMkLst>
        </pc:picChg>
      </pc:sldChg>
      <pc:sldChg chg="add">
        <pc:chgData name="Peters, David S." userId="89b4e851-90dd-44f4-a02f-c1f7ca487ce8" providerId="ADAL" clId="{2C8BA755-070E-4B28-A5D7-04C02366EEBF}" dt="2024-05-28T21:57:25.996" v="206" actId="2890"/>
        <pc:sldMkLst>
          <pc:docMk/>
          <pc:sldMk cId="3045546700" sldId="2371"/>
        </pc:sldMkLst>
      </pc:sldChg>
      <pc:sldChg chg="addSp delSp modSp add mod">
        <pc:chgData name="Peters, David S." userId="89b4e851-90dd-44f4-a02f-c1f7ca487ce8" providerId="ADAL" clId="{2C8BA755-070E-4B28-A5D7-04C02366EEBF}" dt="2024-05-28T21:58:24.906" v="215" actId="1076"/>
        <pc:sldMkLst>
          <pc:docMk/>
          <pc:sldMk cId="2158543340" sldId="2372"/>
        </pc:sldMkLst>
        <pc:picChg chg="add mod">
          <ac:chgData name="Peters, David S." userId="89b4e851-90dd-44f4-a02f-c1f7ca487ce8" providerId="ADAL" clId="{2C8BA755-070E-4B28-A5D7-04C02366EEBF}" dt="2024-05-28T21:58:24.906" v="215" actId="1076"/>
          <ac:picMkLst>
            <pc:docMk/>
            <pc:sldMk cId="2158543340" sldId="2372"/>
            <ac:picMk id="4" creationId="{DF3AF823-CF89-B128-4784-758FD9317482}"/>
          </ac:picMkLst>
        </pc:picChg>
        <pc:picChg chg="del">
          <ac:chgData name="Peters, David S." userId="89b4e851-90dd-44f4-a02f-c1f7ca487ce8" providerId="ADAL" clId="{2C8BA755-070E-4B28-A5D7-04C02366EEBF}" dt="2024-05-28T21:58:20.186" v="212" actId="478"/>
          <ac:picMkLst>
            <pc:docMk/>
            <pc:sldMk cId="2158543340" sldId="2372"/>
            <ac:picMk id="6" creationId="{20C28466-A22B-DEED-A3CE-632981A67126}"/>
          </ac:picMkLst>
        </pc:picChg>
      </pc:sldChg>
      <pc:sldChg chg="add ord">
        <pc:chgData name="Peters, David S." userId="89b4e851-90dd-44f4-a02f-c1f7ca487ce8" providerId="ADAL" clId="{2C8BA755-070E-4B28-A5D7-04C02366EEBF}" dt="2024-05-28T21:58:57.419" v="227"/>
        <pc:sldMkLst>
          <pc:docMk/>
          <pc:sldMk cId="2678417805" sldId="2373"/>
        </pc:sldMkLst>
      </pc:sldChg>
      <pc:sldChg chg="add ord">
        <pc:chgData name="Peters, David S." userId="89b4e851-90dd-44f4-a02f-c1f7ca487ce8" providerId="ADAL" clId="{2C8BA755-070E-4B28-A5D7-04C02366EEBF}" dt="2024-05-28T21:58:59.365" v="229"/>
        <pc:sldMkLst>
          <pc:docMk/>
          <pc:sldMk cId="3595448390" sldId="2374"/>
        </pc:sldMkLst>
      </pc:sldChg>
      <pc:sldChg chg="addSp delSp modSp add mod ord">
        <pc:chgData name="Peters, David S." userId="89b4e851-90dd-44f4-a02f-c1f7ca487ce8" providerId="ADAL" clId="{2C8BA755-070E-4B28-A5D7-04C02366EEBF}" dt="2024-05-31T23:25:38.420" v="1888" actId="692"/>
        <pc:sldMkLst>
          <pc:docMk/>
          <pc:sldMk cId="1280978852" sldId="2375"/>
        </pc:sldMkLst>
        <pc:spChg chg="add mod">
          <ac:chgData name="Peters, David S." userId="89b4e851-90dd-44f4-a02f-c1f7ca487ce8" providerId="ADAL" clId="{2C8BA755-070E-4B28-A5D7-04C02366EEBF}" dt="2024-05-28T22:06:26.591" v="275" actId="20577"/>
          <ac:spMkLst>
            <pc:docMk/>
            <pc:sldMk cId="1280978852" sldId="2375"/>
            <ac:spMk id="4" creationId="{89AFE940-2700-7172-A796-004AEAEAC6D7}"/>
          </ac:spMkLst>
        </pc:spChg>
        <pc:spChg chg="mod">
          <ac:chgData name="Peters, David S." userId="89b4e851-90dd-44f4-a02f-c1f7ca487ce8" providerId="ADAL" clId="{2C8BA755-070E-4B28-A5D7-04C02366EEBF}" dt="2024-05-28T22:05:09.260" v="265" actId="207"/>
          <ac:spMkLst>
            <pc:docMk/>
            <pc:sldMk cId="1280978852" sldId="2375"/>
            <ac:spMk id="8" creationId="{5494531F-6A3F-3F18-DECE-340CF7FFF5B7}"/>
          </ac:spMkLst>
        </pc:spChg>
        <pc:spChg chg="add mod">
          <ac:chgData name="Peters, David S." userId="89b4e851-90dd-44f4-a02f-c1f7ca487ce8" providerId="ADAL" clId="{2C8BA755-070E-4B28-A5D7-04C02366EEBF}" dt="2024-05-31T23:25:38.420" v="1888" actId="692"/>
          <ac:spMkLst>
            <pc:docMk/>
            <pc:sldMk cId="1280978852" sldId="2375"/>
            <ac:spMk id="12" creationId="{C6BCB189-B441-74A5-A0B5-46F6F74B5AEF}"/>
          </ac:spMkLst>
        </pc:spChg>
        <pc:spChg chg="del">
          <ac:chgData name="Peters, David S." userId="89b4e851-90dd-44f4-a02f-c1f7ca487ce8" providerId="ADAL" clId="{2C8BA755-070E-4B28-A5D7-04C02366EEBF}" dt="2024-05-28T22:04:04.203" v="247" actId="478"/>
          <ac:spMkLst>
            <pc:docMk/>
            <pc:sldMk cId="1280978852" sldId="2375"/>
            <ac:spMk id="15" creationId="{0F10DB87-8A16-E8A0-1077-EC3B845E87D5}"/>
          </ac:spMkLst>
        </pc:spChg>
        <pc:spChg chg="del mod">
          <ac:chgData name="Peters, David S." userId="89b4e851-90dd-44f4-a02f-c1f7ca487ce8" providerId="ADAL" clId="{2C8BA755-070E-4B28-A5D7-04C02366EEBF}" dt="2024-05-28T22:04:06.498" v="250" actId="478"/>
          <ac:spMkLst>
            <pc:docMk/>
            <pc:sldMk cId="1280978852" sldId="2375"/>
            <ac:spMk id="16" creationId="{11FA3B91-3E97-49F3-7BE8-1C45678765C2}"/>
          </ac:spMkLst>
        </pc:spChg>
        <pc:graphicFrameChg chg="add mod modGraphic">
          <ac:chgData name="Peters, David S." userId="89b4e851-90dd-44f4-a02f-c1f7ca487ce8" providerId="ADAL" clId="{2C8BA755-070E-4B28-A5D7-04C02366EEBF}" dt="2024-05-31T23:25:05.161" v="1878" actId="20577"/>
          <ac:graphicFrameMkLst>
            <pc:docMk/>
            <pc:sldMk cId="1280978852" sldId="2375"/>
            <ac:graphicFrameMk id="9" creationId="{7B560654-FFC3-6587-8E0C-71D7E66E7CED}"/>
          </ac:graphicFrameMkLst>
        </pc:graphicFrameChg>
        <pc:picChg chg="add mod">
          <ac:chgData name="Peters, David S." userId="89b4e851-90dd-44f4-a02f-c1f7ca487ce8" providerId="ADAL" clId="{2C8BA755-070E-4B28-A5D7-04C02366EEBF}" dt="2024-05-28T22:04:46.718" v="255"/>
          <ac:picMkLst>
            <pc:docMk/>
            <pc:sldMk cId="1280978852" sldId="2375"/>
            <ac:picMk id="11" creationId="{E7EF1C63-E315-23B6-25FC-660275DEB08D}"/>
          </ac:picMkLst>
        </pc:picChg>
        <pc:picChg chg="add del mod">
          <ac:chgData name="Peters, David S." userId="89b4e851-90dd-44f4-a02f-c1f7ca487ce8" providerId="ADAL" clId="{2C8BA755-070E-4B28-A5D7-04C02366EEBF}" dt="2024-05-28T22:17:57.594" v="313" actId="478"/>
          <ac:picMkLst>
            <pc:docMk/>
            <pc:sldMk cId="1280978852" sldId="2375"/>
            <ac:picMk id="12" creationId="{22378966-9442-3FD8-9BB3-A23A11DDCA6C}"/>
          </ac:picMkLst>
        </pc:picChg>
        <pc:picChg chg="add del mod">
          <ac:chgData name="Peters, David S." userId="89b4e851-90dd-44f4-a02f-c1f7ca487ce8" providerId="ADAL" clId="{2C8BA755-070E-4B28-A5D7-04C02366EEBF}" dt="2024-05-28T22:19:06.058" v="319" actId="478"/>
          <ac:picMkLst>
            <pc:docMk/>
            <pc:sldMk cId="1280978852" sldId="2375"/>
            <ac:picMk id="13" creationId="{A5C299DE-3C82-761A-A4C9-51D6211B01DF}"/>
          </ac:picMkLst>
        </pc:picChg>
        <pc:picChg chg="del">
          <ac:chgData name="Peters, David S." userId="89b4e851-90dd-44f4-a02f-c1f7ca487ce8" providerId="ADAL" clId="{2C8BA755-070E-4B28-A5D7-04C02366EEBF}" dt="2024-05-28T22:04:04.802" v="248" actId="478"/>
          <ac:picMkLst>
            <pc:docMk/>
            <pc:sldMk cId="1280978852" sldId="2375"/>
            <ac:picMk id="14" creationId="{C5AC3703-14BE-0255-4756-C696E166FFEF}"/>
          </ac:picMkLst>
        </pc:picChg>
        <pc:picChg chg="add del mod">
          <ac:chgData name="Peters, David S." userId="89b4e851-90dd-44f4-a02f-c1f7ca487ce8" providerId="ADAL" clId="{2C8BA755-070E-4B28-A5D7-04C02366EEBF}" dt="2024-05-28T22:15:15.212" v="307" actId="478"/>
          <ac:picMkLst>
            <pc:docMk/>
            <pc:sldMk cId="1280978852" sldId="2375"/>
            <ac:picMk id="17" creationId="{DFBCABF3-A526-AA83-13A4-7FE43208F0DB}"/>
          </ac:picMkLst>
        </pc:picChg>
        <pc:picChg chg="add mod">
          <ac:chgData name="Peters, David S." userId="89b4e851-90dd-44f4-a02f-c1f7ca487ce8" providerId="ADAL" clId="{2C8BA755-070E-4B28-A5D7-04C02366EEBF}" dt="2024-05-28T22:15:27.249" v="312" actId="1076"/>
          <ac:picMkLst>
            <pc:docMk/>
            <pc:sldMk cId="1280978852" sldId="2375"/>
            <ac:picMk id="19" creationId="{DE85D9E6-3195-43DA-4C48-03A12B42B87E}"/>
          </ac:picMkLst>
        </pc:picChg>
        <pc:picChg chg="add mod">
          <ac:chgData name="Peters, David S." userId="89b4e851-90dd-44f4-a02f-c1f7ca487ce8" providerId="ADAL" clId="{2C8BA755-070E-4B28-A5D7-04C02366EEBF}" dt="2024-05-28T22:18:14.456" v="318" actId="1076"/>
          <ac:picMkLst>
            <pc:docMk/>
            <pc:sldMk cId="1280978852" sldId="2375"/>
            <ac:picMk id="21" creationId="{0C1AFC4E-6888-7513-3E3A-7A282AF00FFC}"/>
          </ac:picMkLst>
        </pc:picChg>
        <pc:picChg chg="add mod">
          <ac:chgData name="Peters, David S." userId="89b4e851-90dd-44f4-a02f-c1f7ca487ce8" providerId="ADAL" clId="{2C8BA755-070E-4B28-A5D7-04C02366EEBF}" dt="2024-05-28T22:19:38.045" v="324" actId="1076"/>
          <ac:picMkLst>
            <pc:docMk/>
            <pc:sldMk cId="1280978852" sldId="2375"/>
            <ac:picMk id="23" creationId="{48C68C6B-5003-0EF3-924B-C4A4670E7EB4}"/>
          </ac:picMkLst>
        </pc:picChg>
      </pc:sldChg>
      <pc:sldChg chg="addSp modSp add mod">
        <pc:chgData name="Peters, David S." userId="89b4e851-90dd-44f4-a02f-c1f7ca487ce8" providerId="ADAL" clId="{2C8BA755-070E-4B28-A5D7-04C02366EEBF}" dt="2024-05-29T23:22:38.323" v="1634" actId="2711"/>
        <pc:sldMkLst>
          <pc:docMk/>
          <pc:sldMk cId="1264861742" sldId="2376"/>
        </pc:sldMkLst>
        <pc:spChg chg="mod">
          <ac:chgData name="Peters, David S." userId="89b4e851-90dd-44f4-a02f-c1f7ca487ce8" providerId="ADAL" clId="{2C8BA755-070E-4B28-A5D7-04C02366EEBF}" dt="2024-05-29T23:19:31.314" v="1535" actId="20577"/>
          <ac:spMkLst>
            <pc:docMk/>
            <pc:sldMk cId="1264861742" sldId="2376"/>
            <ac:spMk id="8" creationId="{5494531F-6A3F-3F18-DECE-340CF7FFF5B7}"/>
          </ac:spMkLst>
        </pc:spChg>
        <pc:spChg chg="add mod">
          <ac:chgData name="Peters, David S." userId="89b4e851-90dd-44f4-a02f-c1f7ca487ce8" providerId="ADAL" clId="{2C8BA755-070E-4B28-A5D7-04C02366EEBF}" dt="2024-05-29T23:22:38.323" v="1634" actId="2711"/>
          <ac:spMkLst>
            <pc:docMk/>
            <pc:sldMk cId="1264861742" sldId="2376"/>
            <ac:spMk id="11" creationId="{71B84ABD-868F-2A62-CC1D-A010BD6B4706}"/>
          </ac:spMkLst>
        </pc:spChg>
        <pc:picChg chg="add mod">
          <ac:chgData name="Peters, David S." userId="89b4e851-90dd-44f4-a02f-c1f7ca487ce8" providerId="ADAL" clId="{2C8BA755-070E-4B28-A5D7-04C02366EEBF}" dt="2024-05-29T23:20:21.314" v="1537" actId="1076"/>
          <ac:picMkLst>
            <pc:docMk/>
            <pc:sldMk cId="1264861742" sldId="2376"/>
            <ac:picMk id="9" creationId="{27845A36-0D34-1B5E-3253-5BF4BF0EC7BF}"/>
          </ac:picMkLst>
        </pc:picChg>
      </pc:sldChg>
      <pc:sldChg chg="addSp delSp modSp add mod ord">
        <pc:chgData name="Peters, David S." userId="89b4e851-90dd-44f4-a02f-c1f7ca487ce8" providerId="ADAL" clId="{2C8BA755-070E-4B28-A5D7-04C02366EEBF}" dt="2024-05-29T23:03:29.414" v="1077"/>
        <pc:sldMkLst>
          <pc:docMk/>
          <pc:sldMk cId="3508488934" sldId="2377"/>
        </pc:sldMkLst>
        <pc:spChg chg="mod">
          <ac:chgData name="Peters, David S." userId="89b4e851-90dd-44f4-a02f-c1f7ca487ce8" providerId="ADAL" clId="{2C8BA755-070E-4B28-A5D7-04C02366EEBF}" dt="2024-05-29T22:58:43.048" v="1030" actId="20577"/>
          <ac:spMkLst>
            <pc:docMk/>
            <pc:sldMk cId="3508488934" sldId="2377"/>
            <ac:spMk id="8" creationId="{5494531F-6A3F-3F18-DECE-340CF7FFF5B7}"/>
          </ac:spMkLst>
        </pc:spChg>
        <pc:spChg chg="add del">
          <ac:chgData name="Peters, David S." userId="89b4e851-90dd-44f4-a02f-c1f7ca487ce8" providerId="ADAL" clId="{2C8BA755-070E-4B28-A5D7-04C02366EEBF}" dt="2024-05-29T23:00:14.562" v="1032" actId="22"/>
          <ac:spMkLst>
            <pc:docMk/>
            <pc:sldMk cId="3508488934" sldId="2377"/>
            <ac:spMk id="9" creationId="{E713B27D-224A-73D2-47F1-339CAFAFFCBE}"/>
          </ac:spMkLst>
        </pc:spChg>
        <pc:spChg chg="add mod">
          <ac:chgData name="Peters, David S." userId="89b4e851-90dd-44f4-a02f-c1f7ca487ce8" providerId="ADAL" clId="{2C8BA755-070E-4B28-A5D7-04C02366EEBF}" dt="2024-05-29T23:03:11.299" v="1075" actId="1076"/>
          <ac:spMkLst>
            <pc:docMk/>
            <pc:sldMk cId="3508488934" sldId="2377"/>
            <ac:spMk id="13" creationId="{33F9BE69-6FEC-8B1B-9962-F85213CB1768}"/>
          </ac:spMkLst>
        </pc:spChg>
        <pc:picChg chg="add del mod">
          <ac:chgData name="Peters, David S." userId="89b4e851-90dd-44f4-a02f-c1f7ca487ce8" providerId="ADAL" clId="{2C8BA755-070E-4B28-A5D7-04C02366EEBF}" dt="2024-05-29T23:02:02.489" v="1061" actId="478"/>
          <ac:picMkLst>
            <pc:docMk/>
            <pc:sldMk cId="3508488934" sldId="2377"/>
            <ac:picMk id="12" creationId="{E0891F4B-E49C-62F8-9C5E-C5CB5383166D}"/>
          </ac:picMkLst>
        </pc:picChg>
        <pc:picChg chg="add mod">
          <ac:chgData name="Peters, David S." userId="89b4e851-90dd-44f4-a02f-c1f7ca487ce8" providerId="ADAL" clId="{2C8BA755-070E-4B28-A5D7-04C02366EEBF}" dt="2024-05-29T23:03:10.972" v="1074" actId="1076"/>
          <ac:picMkLst>
            <pc:docMk/>
            <pc:sldMk cId="3508488934" sldId="2377"/>
            <ac:picMk id="3074" creationId="{2314371C-E100-7429-6179-97C64616DEE4}"/>
          </ac:picMkLst>
        </pc:picChg>
      </pc:sldChg>
      <pc:sldChg chg="addSp modSp add mod">
        <pc:chgData name="Peters, David S." userId="89b4e851-90dd-44f4-a02f-c1f7ca487ce8" providerId="ADAL" clId="{2C8BA755-070E-4B28-A5D7-04C02366EEBF}" dt="2024-05-29T23:06:05.565" v="1131" actId="207"/>
        <pc:sldMkLst>
          <pc:docMk/>
          <pc:sldMk cId="1184231491" sldId="2378"/>
        </pc:sldMkLst>
        <pc:spChg chg="add mod">
          <ac:chgData name="Peters, David S." userId="89b4e851-90dd-44f4-a02f-c1f7ca487ce8" providerId="ADAL" clId="{2C8BA755-070E-4B28-A5D7-04C02366EEBF}" dt="2024-05-29T23:06:05.565" v="1131" actId="207"/>
          <ac:spMkLst>
            <pc:docMk/>
            <pc:sldMk cId="1184231491" sldId="2378"/>
            <ac:spMk id="4" creationId="{8EE300A9-A277-9577-808A-35AC4364A239}"/>
          </ac:spMkLst>
        </pc:spChg>
        <pc:spChg chg="mod">
          <ac:chgData name="Peters, David S." userId="89b4e851-90dd-44f4-a02f-c1f7ca487ce8" providerId="ADAL" clId="{2C8BA755-070E-4B28-A5D7-04C02366EEBF}" dt="2024-05-29T23:03:37.298" v="1103" actId="20577"/>
          <ac:spMkLst>
            <pc:docMk/>
            <pc:sldMk cId="1184231491" sldId="2378"/>
            <ac:spMk id="8" creationId="{5494531F-6A3F-3F18-DECE-340CF7FFF5B7}"/>
          </ac:spMkLst>
        </pc:spChg>
        <pc:picChg chg="add mod">
          <ac:chgData name="Peters, David S." userId="89b4e851-90dd-44f4-a02f-c1f7ca487ce8" providerId="ADAL" clId="{2C8BA755-070E-4B28-A5D7-04C02366EEBF}" dt="2024-05-29T23:05:22.609" v="1115" actId="1076"/>
          <ac:picMkLst>
            <pc:docMk/>
            <pc:sldMk cId="1184231491" sldId="2378"/>
            <ac:picMk id="4098" creationId="{92BE828C-58C0-B5B1-BCC0-2CD638905A7B}"/>
          </ac:picMkLst>
        </pc:picChg>
      </pc:sldChg>
      <pc:sldChg chg="addSp modSp add mod">
        <pc:chgData name="Peters, David S." userId="89b4e851-90dd-44f4-a02f-c1f7ca487ce8" providerId="ADAL" clId="{2C8BA755-070E-4B28-A5D7-04C02366EEBF}" dt="2024-05-31T23:24:47.464" v="1872" actId="20577"/>
        <pc:sldMkLst>
          <pc:docMk/>
          <pc:sldMk cId="3829482349" sldId="2379"/>
        </pc:sldMkLst>
        <pc:spChg chg="mod">
          <ac:chgData name="Peters, David S." userId="89b4e851-90dd-44f4-a02f-c1f7ca487ce8" providerId="ADAL" clId="{2C8BA755-070E-4B28-A5D7-04C02366EEBF}" dt="2024-05-29T23:10:34.418" v="1221" actId="20577"/>
          <ac:spMkLst>
            <pc:docMk/>
            <pc:sldMk cId="3829482349" sldId="2379"/>
            <ac:spMk id="8" creationId="{5494531F-6A3F-3F18-DECE-340CF7FFF5B7}"/>
          </ac:spMkLst>
        </pc:spChg>
        <pc:spChg chg="add mod">
          <ac:chgData name="Peters, David S." userId="89b4e851-90dd-44f4-a02f-c1f7ca487ce8" providerId="ADAL" clId="{2C8BA755-070E-4B28-A5D7-04C02366EEBF}" dt="2024-05-31T23:24:47.464" v="1872" actId="20577"/>
          <ac:spMkLst>
            <pc:docMk/>
            <pc:sldMk cId="3829482349" sldId="2379"/>
            <ac:spMk id="11" creationId="{53C87A2E-9747-4BBD-D24D-1C7D6E2C163E}"/>
          </ac:spMkLst>
        </pc:spChg>
        <pc:grpChg chg="add mod">
          <ac:chgData name="Peters, David S." userId="89b4e851-90dd-44f4-a02f-c1f7ca487ce8" providerId="ADAL" clId="{2C8BA755-070E-4B28-A5D7-04C02366EEBF}" dt="2024-05-29T23:17:19.862" v="1449" actId="164"/>
          <ac:grpSpMkLst>
            <pc:docMk/>
            <pc:sldMk cId="3829482349" sldId="2379"/>
            <ac:grpSpMk id="16" creationId="{3D0D5C92-A0B5-2840-5AD7-F565A43EA985}"/>
          </ac:grpSpMkLst>
        </pc:grpChg>
        <pc:picChg chg="add mod">
          <ac:chgData name="Peters, David S." userId="89b4e851-90dd-44f4-a02f-c1f7ca487ce8" providerId="ADAL" clId="{2C8BA755-070E-4B28-A5D7-04C02366EEBF}" dt="2024-05-29T23:10:29.796" v="1210" actId="1076"/>
          <ac:picMkLst>
            <pc:docMk/>
            <pc:sldMk cId="3829482349" sldId="2379"/>
            <ac:picMk id="9" creationId="{A76CBE9C-84CA-341F-A841-B829D7E2818D}"/>
          </ac:picMkLst>
        </pc:picChg>
        <pc:picChg chg="add mod">
          <ac:chgData name="Peters, David S." userId="89b4e851-90dd-44f4-a02f-c1f7ca487ce8" providerId="ADAL" clId="{2C8BA755-070E-4B28-A5D7-04C02366EEBF}" dt="2024-05-31T23:24:33.280" v="1871" actId="688"/>
          <ac:picMkLst>
            <pc:docMk/>
            <pc:sldMk cId="3829482349" sldId="2379"/>
            <ac:picMk id="13" creationId="{B085B832-8E12-EF9B-199C-7C39F1065B14}"/>
          </ac:picMkLst>
        </pc:picChg>
        <pc:picChg chg="add mod">
          <ac:chgData name="Peters, David S." userId="89b4e851-90dd-44f4-a02f-c1f7ca487ce8" providerId="ADAL" clId="{2C8BA755-070E-4B28-A5D7-04C02366EEBF}" dt="2024-05-29T23:17:12.453" v="1448" actId="1440"/>
          <ac:picMkLst>
            <pc:docMk/>
            <pc:sldMk cId="3829482349" sldId="2379"/>
            <ac:picMk id="15" creationId="{7B5B11EB-F81E-644D-621D-DB334BF1C592}"/>
          </ac:picMkLst>
        </pc:picChg>
      </pc:sldChg>
      <pc:sldChg chg="addSp delSp modSp mod">
        <pc:chgData name="Peters, David S." userId="89b4e851-90dd-44f4-a02f-c1f7ca487ce8" providerId="ADAL" clId="{2C8BA755-070E-4B28-A5D7-04C02366EEBF}" dt="2024-05-28T23:50:22.582" v="329" actId="1440"/>
        <pc:sldMkLst>
          <pc:docMk/>
          <pc:sldMk cId="917618203" sldId="2380"/>
        </pc:sldMkLst>
        <pc:picChg chg="add mod">
          <ac:chgData name="Peters, David S." userId="89b4e851-90dd-44f4-a02f-c1f7ca487ce8" providerId="ADAL" clId="{2C8BA755-070E-4B28-A5D7-04C02366EEBF}" dt="2024-05-28T23:50:22.582" v="329" actId="1440"/>
          <ac:picMkLst>
            <pc:docMk/>
            <pc:sldMk cId="917618203" sldId="2380"/>
            <ac:picMk id="8" creationId="{7CABE501-1834-FD6C-D937-B94E341263FC}"/>
          </ac:picMkLst>
        </pc:picChg>
        <pc:picChg chg="del">
          <ac:chgData name="Peters, David S." userId="89b4e851-90dd-44f4-a02f-c1f7ca487ce8" providerId="ADAL" clId="{2C8BA755-070E-4B28-A5D7-04C02366EEBF}" dt="2024-05-28T23:49:36.190" v="325" actId="478"/>
          <ac:picMkLst>
            <pc:docMk/>
            <pc:sldMk cId="917618203" sldId="2380"/>
            <ac:picMk id="9" creationId="{53233605-95D9-EAF8-4A97-28F36D09E542}"/>
          </ac:picMkLst>
        </pc:picChg>
      </pc:sldChg>
      <pc:sldChg chg="addSp delSp modSp mod">
        <pc:chgData name="Peters, David S." userId="89b4e851-90dd-44f4-a02f-c1f7ca487ce8" providerId="ADAL" clId="{2C8BA755-070E-4B28-A5D7-04C02366EEBF}" dt="2024-05-28T23:58:18.188" v="378" actId="1076"/>
        <pc:sldMkLst>
          <pc:docMk/>
          <pc:sldMk cId="3740520122" sldId="2381"/>
        </pc:sldMkLst>
        <pc:grpChg chg="del mod">
          <ac:chgData name="Peters, David S." userId="89b4e851-90dd-44f4-a02f-c1f7ca487ce8" providerId="ADAL" clId="{2C8BA755-070E-4B28-A5D7-04C02366EEBF}" dt="2024-05-28T23:54:33.872" v="368" actId="478"/>
          <ac:grpSpMkLst>
            <pc:docMk/>
            <pc:sldMk cId="3740520122" sldId="2381"/>
            <ac:grpSpMk id="15" creationId="{279A43B5-BB3D-5FA5-FEF5-7CD00D4A66B6}"/>
          </ac:grpSpMkLst>
        </pc:grpChg>
        <pc:picChg chg="add mod">
          <ac:chgData name="Peters, David S." userId="89b4e851-90dd-44f4-a02f-c1f7ca487ce8" providerId="ADAL" clId="{2C8BA755-070E-4B28-A5D7-04C02366EEBF}" dt="2024-05-28T23:58:18.188" v="378" actId="1076"/>
          <ac:picMkLst>
            <pc:docMk/>
            <pc:sldMk cId="3740520122" sldId="2381"/>
            <ac:picMk id="12" creationId="{5F6CD650-DCBE-BBD2-B873-CC21D61B3581}"/>
          </ac:picMkLst>
        </pc:picChg>
      </pc:sldChg>
      <pc:sldChg chg="addSp delSp modSp mod modShow">
        <pc:chgData name="Peters, David S." userId="89b4e851-90dd-44f4-a02f-c1f7ca487ce8" providerId="ADAL" clId="{2C8BA755-070E-4B28-A5D7-04C02366EEBF}" dt="2024-05-31T23:26:28.754" v="1889" actId="729"/>
        <pc:sldMkLst>
          <pc:docMk/>
          <pc:sldMk cId="642928506" sldId="2382"/>
        </pc:sldMkLst>
        <pc:spChg chg="add mod">
          <ac:chgData name="Peters, David S." userId="89b4e851-90dd-44f4-a02f-c1f7ca487ce8" providerId="ADAL" clId="{2C8BA755-070E-4B28-A5D7-04C02366EEBF}" dt="2024-05-28T23:53:19.235" v="360" actId="20577"/>
          <ac:spMkLst>
            <pc:docMk/>
            <pc:sldMk cId="642928506" sldId="2382"/>
            <ac:spMk id="9" creationId="{BB051C3F-A4BC-FDE0-3CC3-448EE1586BFF}"/>
          </ac:spMkLst>
        </pc:spChg>
        <pc:picChg chg="mod">
          <ac:chgData name="Peters, David S." userId="89b4e851-90dd-44f4-a02f-c1f7ca487ce8" providerId="ADAL" clId="{2C8BA755-070E-4B28-A5D7-04C02366EEBF}" dt="2024-05-28T23:59:07.327" v="391" actId="1076"/>
          <ac:picMkLst>
            <pc:docMk/>
            <pc:sldMk cId="642928506" sldId="2382"/>
            <ac:picMk id="13" creationId="{EBE623E1-98E0-3846-0D7D-13E9A962386D}"/>
          </ac:picMkLst>
        </pc:picChg>
        <pc:picChg chg="del">
          <ac:chgData name="Peters, David S." userId="89b4e851-90dd-44f4-a02f-c1f7ca487ce8" providerId="ADAL" clId="{2C8BA755-070E-4B28-A5D7-04C02366EEBF}" dt="2024-05-28T23:58:49.471" v="386" actId="478"/>
          <ac:picMkLst>
            <pc:docMk/>
            <pc:sldMk cId="642928506" sldId="2382"/>
            <ac:picMk id="21" creationId="{8E773144-0317-D8F0-E764-9243153459A6}"/>
          </ac:picMkLst>
        </pc:picChg>
      </pc:sldChg>
      <pc:sldChg chg="del">
        <pc:chgData name="Peters, David S." userId="89b4e851-90dd-44f4-a02f-c1f7ca487ce8" providerId="ADAL" clId="{2C8BA755-070E-4B28-A5D7-04C02366EEBF}" dt="2024-05-29T23:30:27.818" v="1800" actId="2696"/>
        <pc:sldMkLst>
          <pc:docMk/>
          <pc:sldMk cId="3821390708" sldId="2383"/>
        </pc:sldMkLst>
      </pc:sldChg>
      <pc:sldChg chg="add del">
        <pc:chgData name="Peters, David S." userId="89b4e851-90dd-44f4-a02f-c1f7ca487ce8" providerId="ADAL" clId="{2C8BA755-070E-4B28-A5D7-04C02366EEBF}" dt="2024-05-28T23:52:14.350" v="339" actId="2696"/>
        <pc:sldMkLst>
          <pc:docMk/>
          <pc:sldMk cId="2733637290" sldId="2384"/>
        </pc:sldMkLst>
      </pc:sldChg>
      <pc:sldChg chg="addSp delSp modSp add mod">
        <pc:chgData name="Peters, David S." userId="89b4e851-90dd-44f4-a02f-c1f7ca487ce8" providerId="ADAL" clId="{2C8BA755-070E-4B28-A5D7-04C02366EEBF}" dt="2024-05-29T00:00:07.923" v="401" actId="1076"/>
        <pc:sldMkLst>
          <pc:docMk/>
          <pc:sldMk cId="3945551996" sldId="2384"/>
        </pc:sldMkLst>
        <pc:spChg chg="add mod">
          <ac:chgData name="Peters, David S." userId="89b4e851-90dd-44f4-a02f-c1f7ca487ce8" providerId="ADAL" clId="{2C8BA755-070E-4B28-A5D7-04C02366EEBF}" dt="2024-05-28T23:58:40.126" v="385" actId="20577"/>
          <ac:spMkLst>
            <pc:docMk/>
            <pc:sldMk cId="3945551996" sldId="2384"/>
            <ac:spMk id="12" creationId="{4364209A-6EE7-7CDA-DDA4-50043408B3A8}"/>
          </ac:spMkLst>
        </pc:spChg>
        <pc:picChg chg="add mod">
          <ac:chgData name="Peters, David S." userId="89b4e851-90dd-44f4-a02f-c1f7ca487ce8" providerId="ADAL" clId="{2C8BA755-070E-4B28-A5D7-04C02366EEBF}" dt="2024-05-29T00:00:07.923" v="401" actId="1076"/>
          <ac:picMkLst>
            <pc:docMk/>
            <pc:sldMk cId="3945551996" sldId="2384"/>
            <ac:picMk id="11" creationId="{92734A51-A75F-EDCE-6FA8-C2D160B2D674}"/>
          </ac:picMkLst>
        </pc:picChg>
        <pc:picChg chg="del">
          <ac:chgData name="Peters, David S." userId="89b4e851-90dd-44f4-a02f-c1f7ca487ce8" providerId="ADAL" clId="{2C8BA755-070E-4B28-A5D7-04C02366EEBF}" dt="2024-05-28T23:57:52.619" v="371" actId="478"/>
          <ac:picMkLst>
            <pc:docMk/>
            <pc:sldMk cId="3945551996" sldId="2384"/>
            <ac:picMk id="13" creationId="{EBE623E1-98E0-3846-0D7D-13E9A962386D}"/>
          </ac:picMkLst>
        </pc:picChg>
        <pc:picChg chg="del">
          <ac:chgData name="Peters, David S." userId="89b4e851-90dd-44f4-a02f-c1f7ca487ce8" providerId="ADAL" clId="{2C8BA755-070E-4B28-A5D7-04C02366EEBF}" dt="2024-05-28T23:57:57.157" v="373" actId="478"/>
          <ac:picMkLst>
            <pc:docMk/>
            <pc:sldMk cId="3945551996" sldId="2384"/>
            <ac:picMk id="21" creationId="{8E773144-0317-D8F0-E764-9243153459A6}"/>
          </ac:picMkLst>
        </pc:picChg>
      </pc:sldChg>
      <pc:sldChg chg="delSp add del mod">
        <pc:chgData name="Peters, David S." userId="89b4e851-90dd-44f4-a02f-c1f7ca487ce8" providerId="ADAL" clId="{2C8BA755-070E-4B28-A5D7-04C02366EEBF}" dt="2024-05-29T23:30:51.382" v="1801" actId="47"/>
        <pc:sldMkLst>
          <pc:docMk/>
          <pc:sldMk cId="2703166035" sldId="2385"/>
        </pc:sldMkLst>
        <pc:spChg chg="del">
          <ac:chgData name="Peters, David S." userId="89b4e851-90dd-44f4-a02f-c1f7ca487ce8" providerId="ADAL" clId="{2C8BA755-070E-4B28-A5D7-04C02366EEBF}" dt="2024-05-29T00:01:12.834" v="403" actId="478"/>
          <ac:spMkLst>
            <pc:docMk/>
            <pc:sldMk cId="2703166035" sldId="2385"/>
            <ac:spMk id="12" creationId="{4364209A-6EE7-7CDA-DDA4-50043408B3A8}"/>
          </ac:spMkLst>
        </pc:spChg>
      </pc:sldChg>
      <pc:sldChg chg="addSp delSp modSp add mod">
        <pc:chgData name="Peters, David S." userId="89b4e851-90dd-44f4-a02f-c1f7ca487ce8" providerId="ADAL" clId="{2C8BA755-070E-4B28-A5D7-04C02366EEBF}" dt="2024-05-29T23:30:04.393" v="1799" actId="20577"/>
        <pc:sldMkLst>
          <pc:docMk/>
          <pc:sldMk cId="1760883913" sldId="2386"/>
        </pc:sldMkLst>
        <pc:spChg chg="mod">
          <ac:chgData name="Peters, David S." userId="89b4e851-90dd-44f4-a02f-c1f7ca487ce8" providerId="ADAL" clId="{2C8BA755-070E-4B28-A5D7-04C02366EEBF}" dt="2024-05-29T23:30:04.393" v="1799" actId="20577"/>
          <ac:spMkLst>
            <pc:docMk/>
            <pc:sldMk cId="1760883913" sldId="2386"/>
            <ac:spMk id="14" creationId="{A398C7FC-0484-E479-91ED-F726F31E7941}"/>
          </ac:spMkLst>
        </pc:spChg>
        <pc:grpChg chg="del">
          <ac:chgData name="Peters, David S." userId="89b4e851-90dd-44f4-a02f-c1f7ca487ce8" providerId="ADAL" clId="{2C8BA755-070E-4B28-A5D7-04C02366EEBF}" dt="2024-05-29T00:02:21.145" v="460" actId="478"/>
          <ac:grpSpMkLst>
            <pc:docMk/>
            <pc:sldMk cId="1760883913" sldId="2386"/>
            <ac:grpSpMk id="15" creationId="{49D1C898-E023-34DF-588C-9E7A99B04298}"/>
          </ac:grpSpMkLst>
        </pc:grpChg>
        <pc:picChg chg="add mod ord">
          <ac:chgData name="Peters, David S." userId="89b4e851-90dd-44f4-a02f-c1f7ca487ce8" providerId="ADAL" clId="{2C8BA755-070E-4B28-A5D7-04C02366EEBF}" dt="2024-05-29T00:02:30.876" v="491" actId="29295"/>
          <ac:picMkLst>
            <pc:docMk/>
            <pc:sldMk cId="1760883913" sldId="2386"/>
            <ac:picMk id="9" creationId="{467E0FDE-C680-A14A-2DA6-99B422B5BEE1}"/>
          </ac:picMkLst>
        </pc:picChg>
        <pc:picChg chg="del topLvl">
          <ac:chgData name="Peters, David S." userId="89b4e851-90dd-44f4-a02f-c1f7ca487ce8" providerId="ADAL" clId="{2C8BA755-070E-4B28-A5D7-04C02366EEBF}" dt="2024-05-29T00:02:38.394" v="492" actId="478"/>
          <ac:picMkLst>
            <pc:docMk/>
            <pc:sldMk cId="1760883913" sldId="2386"/>
            <ac:picMk id="11" creationId="{78E9DFBE-F159-0625-A524-7FE468305AF4}"/>
          </ac:picMkLst>
        </pc:picChg>
        <pc:picChg chg="del topLvl">
          <ac:chgData name="Peters, David S." userId="89b4e851-90dd-44f4-a02f-c1f7ca487ce8" providerId="ADAL" clId="{2C8BA755-070E-4B28-A5D7-04C02366EEBF}" dt="2024-05-29T00:02:21.145" v="460" actId="478"/>
          <ac:picMkLst>
            <pc:docMk/>
            <pc:sldMk cId="1760883913" sldId="2386"/>
            <ac:picMk id="13" creationId="{EBE623E1-98E0-3846-0D7D-13E9A962386D}"/>
          </ac:picMkLst>
        </pc:picChg>
        <pc:picChg chg="add del mod">
          <ac:chgData name="Peters, David S." userId="89b4e851-90dd-44f4-a02f-c1f7ca487ce8" providerId="ADAL" clId="{2C8BA755-070E-4B28-A5D7-04C02366EEBF}" dt="2024-05-29T00:06:03.777" v="502" actId="478"/>
          <ac:picMkLst>
            <pc:docMk/>
            <pc:sldMk cId="1760883913" sldId="2386"/>
            <ac:picMk id="17" creationId="{A82696FC-2F62-11B6-8348-0FAE1C102921}"/>
          </ac:picMkLst>
        </pc:picChg>
        <pc:picChg chg="add mod">
          <ac:chgData name="Peters, David S." userId="89b4e851-90dd-44f4-a02f-c1f7ca487ce8" providerId="ADAL" clId="{2C8BA755-070E-4B28-A5D7-04C02366EEBF}" dt="2024-05-29T00:06:32.157" v="512" actId="1440"/>
          <ac:picMkLst>
            <pc:docMk/>
            <pc:sldMk cId="1760883913" sldId="2386"/>
            <ac:picMk id="20" creationId="{D1D32B22-A77C-9CD7-2325-0D888562EC5F}"/>
          </ac:picMkLst>
        </pc:picChg>
      </pc:sldChg>
      <pc:sldChg chg="addSp delSp modSp add mod">
        <pc:chgData name="Peters, David S." userId="89b4e851-90dd-44f4-a02f-c1f7ca487ce8" providerId="ADAL" clId="{2C8BA755-070E-4B28-A5D7-04C02366EEBF}" dt="2024-05-29T20:07:41.281" v="638" actId="1076"/>
        <pc:sldMkLst>
          <pc:docMk/>
          <pc:sldMk cId="1329929620" sldId="2387"/>
        </pc:sldMkLst>
        <pc:spChg chg="mod">
          <ac:chgData name="Peters, David S." userId="89b4e851-90dd-44f4-a02f-c1f7ca487ce8" providerId="ADAL" clId="{2C8BA755-070E-4B28-A5D7-04C02366EEBF}" dt="2024-05-29T20:03:43.041" v="584" actId="20577"/>
          <ac:spMkLst>
            <pc:docMk/>
            <pc:sldMk cId="1329929620" sldId="2387"/>
            <ac:spMk id="3" creationId="{62C4E37A-1C72-4022-8401-4995A438161A}"/>
          </ac:spMkLst>
        </pc:spChg>
        <pc:spChg chg="add mod">
          <ac:chgData name="Peters, David S." userId="89b4e851-90dd-44f4-a02f-c1f7ca487ce8" providerId="ADAL" clId="{2C8BA755-070E-4B28-A5D7-04C02366EEBF}" dt="2024-05-29T20:07:26.885" v="637" actId="14838"/>
          <ac:spMkLst>
            <pc:docMk/>
            <pc:sldMk cId="1329929620" sldId="2387"/>
            <ac:spMk id="6" creationId="{E8B33997-8375-7C54-3852-905F42082087}"/>
          </ac:spMkLst>
        </pc:spChg>
        <pc:picChg chg="add mod">
          <ac:chgData name="Peters, David S." userId="89b4e851-90dd-44f4-a02f-c1f7ca487ce8" providerId="ADAL" clId="{2C8BA755-070E-4B28-A5D7-04C02366EEBF}" dt="2024-05-29T20:07:41.281" v="638" actId="1076"/>
          <ac:picMkLst>
            <pc:docMk/>
            <pc:sldMk cId="1329929620" sldId="2387"/>
            <ac:picMk id="4" creationId="{AADDC08C-83D5-F1CA-2B71-85AF2A8EE29A}"/>
          </ac:picMkLst>
        </pc:picChg>
        <pc:picChg chg="del">
          <ac:chgData name="Peters, David S." userId="89b4e851-90dd-44f4-a02f-c1f7ca487ce8" providerId="ADAL" clId="{2C8BA755-070E-4B28-A5D7-04C02366EEBF}" dt="2024-05-29T20:03:28.944" v="558" actId="478"/>
          <ac:picMkLst>
            <pc:docMk/>
            <pc:sldMk cId="1329929620" sldId="2387"/>
            <ac:picMk id="10" creationId="{FE0A41DE-FE99-23DD-0C30-25CB788ACE5F}"/>
          </ac:picMkLst>
        </pc:picChg>
        <pc:picChg chg="del">
          <ac:chgData name="Peters, David S." userId="89b4e851-90dd-44f4-a02f-c1f7ca487ce8" providerId="ADAL" clId="{2C8BA755-070E-4B28-A5D7-04C02366EEBF}" dt="2024-05-29T20:03:28.249" v="557" actId="478"/>
          <ac:picMkLst>
            <pc:docMk/>
            <pc:sldMk cId="1329929620" sldId="2387"/>
            <ac:picMk id="12" creationId="{0AC1AD60-FE5C-35EF-3E5D-BFC815D88C05}"/>
          </ac:picMkLst>
        </pc:picChg>
      </pc:sldChg>
      <pc:sldChg chg="addSp delSp modSp add mod">
        <pc:chgData name="Peters, David S." userId="89b4e851-90dd-44f4-a02f-c1f7ca487ce8" providerId="ADAL" clId="{2C8BA755-070E-4B28-A5D7-04C02366EEBF}" dt="2024-05-29T20:13:46.596" v="730" actId="1076"/>
        <pc:sldMkLst>
          <pc:docMk/>
          <pc:sldMk cId="4147161662" sldId="2388"/>
        </pc:sldMkLst>
        <pc:spChg chg="mod">
          <ac:chgData name="Peters, David S." userId="89b4e851-90dd-44f4-a02f-c1f7ca487ce8" providerId="ADAL" clId="{2C8BA755-070E-4B28-A5D7-04C02366EEBF}" dt="2024-05-29T20:08:11.945" v="683" actId="20577"/>
          <ac:spMkLst>
            <pc:docMk/>
            <pc:sldMk cId="4147161662" sldId="2388"/>
            <ac:spMk id="3" creationId="{62C4E37A-1C72-4022-8401-4995A438161A}"/>
          </ac:spMkLst>
        </pc:spChg>
        <pc:spChg chg="del">
          <ac:chgData name="Peters, David S." userId="89b4e851-90dd-44f4-a02f-c1f7ca487ce8" providerId="ADAL" clId="{2C8BA755-070E-4B28-A5D7-04C02366EEBF}" dt="2024-05-29T20:08:17.969" v="685" actId="478"/>
          <ac:spMkLst>
            <pc:docMk/>
            <pc:sldMk cId="4147161662" sldId="2388"/>
            <ac:spMk id="6" creationId="{E8B33997-8375-7C54-3852-905F42082087}"/>
          </ac:spMkLst>
        </pc:spChg>
        <pc:spChg chg="add mod">
          <ac:chgData name="Peters, David S." userId="89b4e851-90dd-44f4-a02f-c1f7ca487ce8" providerId="ADAL" clId="{2C8BA755-070E-4B28-A5D7-04C02366EEBF}" dt="2024-05-29T20:09:53.288" v="693"/>
          <ac:spMkLst>
            <pc:docMk/>
            <pc:sldMk cId="4147161662" sldId="2388"/>
            <ac:spMk id="12" creationId="{E842A7E0-4047-7E29-57DE-BBF334A1AC30}"/>
          </ac:spMkLst>
        </pc:spChg>
        <pc:graphicFrameChg chg="add mod modGraphic">
          <ac:chgData name="Peters, David S." userId="89b4e851-90dd-44f4-a02f-c1f7ca487ce8" providerId="ADAL" clId="{2C8BA755-070E-4B28-A5D7-04C02366EEBF}" dt="2024-05-29T20:13:46.596" v="730" actId="1076"/>
          <ac:graphicFrameMkLst>
            <pc:docMk/>
            <pc:sldMk cId="4147161662" sldId="2388"/>
            <ac:graphicFrameMk id="11" creationId="{116BE878-36EF-31BB-E8EF-3E44D1E1AD81}"/>
          </ac:graphicFrameMkLst>
        </pc:graphicFrameChg>
        <pc:picChg chg="del">
          <ac:chgData name="Peters, David S." userId="89b4e851-90dd-44f4-a02f-c1f7ca487ce8" providerId="ADAL" clId="{2C8BA755-070E-4B28-A5D7-04C02366EEBF}" dt="2024-05-29T20:08:14.969" v="684" actId="478"/>
          <ac:picMkLst>
            <pc:docMk/>
            <pc:sldMk cId="4147161662" sldId="2388"/>
            <ac:picMk id="4" creationId="{AADDC08C-83D5-F1CA-2B71-85AF2A8EE29A}"/>
          </ac:picMkLst>
        </pc:picChg>
        <pc:picChg chg="add del mod">
          <ac:chgData name="Peters, David S." userId="89b4e851-90dd-44f4-a02f-c1f7ca487ce8" providerId="ADAL" clId="{2C8BA755-070E-4B28-A5D7-04C02366EEBF}" dt="2024-05-29T20:09:19.738" v="689" actId="478"/>
          <ac:picMkLst>
            <pc:docMk/>
            <pc:sldMk cId="4147161662" sldId="2388"/>
            <ac:picMk id="8" creationId="{889BF3CF-6A6B-B142-F1FD-8608265BFF65}"/>
          </ac:picMkLst>
        </pc:picChg>
        <pc:picChg chg="add mod">
          <ac:chgData name="Peters, David S." userId="89b4e851-90dd-44f4-a02f-c1f7ca487ce8" providerId="ADAL" clId="{2C8BA755-070E-4B28-A5D7-04C02366EEBF}" dt="2024-05-29T20:13:36.485" v="729" actId="1076"/>
          <ac:picMkLst>
            <pc:docMk/>
            <pc:sldMk cId="4147161662" sldId="2388"/>
            <ac:picMk id="10" creationId="{03BB35B9-BD5F-BB17-50D0-7E1C43079285}"/>
          </ac:picMkLst>
        </pc:picChg>
      </pc:sldChg>
      <pc:sldChg chg="addSp delSp modSp add mod">
        <pc:chgData name="Peters, David S." userId="89b4e851-90dd-44f4-a02f-c1f7ca487ce8" providerId="ADAL" clId="{2C8BA755-070E-4B28-A5D7-04C02366EEBF}" dt="2024-05-29T20:19:21.144" v="777" actId="1076"/>
        <pc:sldMkLst>
          <pc:docMk/>
          <pc:sldMk cId="1322871781" sldId="2389"/>
        </pc:sldMkLst>
        <pc:spChg chg="mod">
          <ac:chgData name="Peters, David S." userId="89b4e851-90dd-44f4-a02f-c1f7ca487ce8" providerId="ADAL" clId="{2C8BA755-070E-4B28-A5D7-04C02366EEBF}" dt="2024-05-29T20:14:21.739" v="755" actId="20577"/>
          <ac:spMkLst>
            <pc:docMk/>
            <pc:sldMk cId="1322871781" sldId="2389"/>
            <ac:spMk id="3" creationId="{62C4E37A-1C72-4022-8401-4995A438161A}"/>
          </ac:spMkLst>
        </pc:spChg>
        <pc:graphicFrameChg chg="del">
          <ac:chgData name="Peters, David S." userId="89b4e851-90dd-44f4-a02f-c1f7ca487ce8" providerId="ADAL" clId="{2C8BA755-070E-4B28-A5D7-04C02366EEBF}" dt="2024-05-29T20:14:12.559" v="733" actId="478"/>
          <ac:graphicFrameMkLst>
            <pc:docMk/>
            <pc:sldMk cId="1322871781" sldId="2389"/>
            <ac:graphicFrameMk id="11" creationId="{116BE878-36EF-31BB-E8EF-3E44D1E1AD81}"/>
          </ac:graphicFrameMkLst>
        </pc:graphicFrameChg>
        <pc:picChg chg="add mod">
          <ac:chgData name="Peters, David S." userId="89b4e851-90dd-44f4-a02f-c1f7ca487ce8" providerId="ADAL" clId="{2C8BA755-070E-4B28-A5D7-04C02366EEBF}" dt="2024-05-29T20:17:09.452" v="765" actId="1076"/>
          <ac:picMkLst>
            <pc:docMk/>
            <pc:sldMk cId="1322871781" sldId="2389"/>
            <ac:picMk id="4" creationId="{1B774D46-20A3-E646-E030-7B3FBA5BE68F}"/>
          </ac:picMkLst>
        </pc:picChg>
        <pc:picChg chg="add del mod">
          <ac:chgData name="Peters, David S." userId="89b4e851-90dd-44f4-a02f-c1f7ca487ce8" providerId="ADAL" clId="{2C8BA755-070E-4B28-A5D7-04C02366EEBF}" dt="2024-05-29T20:17:34.187" v="766" actId="478"/>
          <ac:picMkLst>
            <pc:docMk/>
            <pc:sldMk cId="1322871781" sldId="2389"/>
            <ac:picMk id="8" creationId="{0A8701D1-6275-ECD8-5DD0-47206DF75962}"/>
          </ac:picMkLst>
        </pc:picChg>
        <pc:picChg chg="del">
          <ac:chgData name="Peters, David S." userId="89b4e851-90dd-44f4-a02f-c1f7ca487ce8" providerId="ADAL" clId="{2C8BA755-070E-4B28-A5D7-04C02366EEBF}" dt="2024-05-29T20:14:11.091" v="732" actId="478"/>
          <ac:picMkLst>
            <pc:docMk/>
            <pc:sldMk cId="1322871781" sldId="2389"/>
            <ac:picMk id="10" creationId="{03BB35B9-BD5F-BB17-50D0-7E1C43079285}"/>
          </ac:picMkLst>
        </pc:picChg>
        <pc:picChg chg="add mod">
          <ac:chgData name="Peters, David S." userId="89b4e851-90dd-44f4-a02f-c1f7ca487ce8" providerId="ADAL" clId="{2C8BA755-070E-4B28-A5D7-04C02366EEBF}" dt="2024-05-29T20:17:46.453" v="771" actId="1076"/>
          <ac:picMkLst>
            <pc:docMk/>
            <pc:sldMk cId="1322871781" sldId="2389"/>
            <ac:picMk id="13" creationId="{5338A3DC-964C-09AE-3918-3D4A828C709D}"/>
          </ac:picMkLst>
        </pc:picChg>
        <pc:picChg chg="add mod">
          <ac:chgData name="Peters, David S." userId="89b4e851-90dd-44f4-a02f-c1f7ca487ce8" providerId="ADAL" clId="{2C8BA755-070E-4B28-A5D7-04C02366EEBF}" dt="2024-05-29T20:18:18.683" v="773" actId="1076"/>
          <ac:picMkLst>
            <pc:docMk/>
            <pc:sldMk cId="1322871781" sldId="2389"/>
            <ac:picMk id="15" creationId="{BC46D032-4F8C-54A1-787D-2285E4E4E127}"/>
          </ac:picMkLst>
        </pc:picChg>
        <pc:picChg chg="add mod">
          <ac:chgData name="Peters, David S." userId="89b4e851-90dd-44f4-a02f-c1f7ca487ce8" providerId="ADAL" clId="{2C8BA755-070E-4B28-A5D7-04C02366EEBF}" dt="2024-05-29T20:19:21.144" v="777" actId="1076"/>
          <ac:picMkLst>
            <pc:docMk/>
            <pc:sldMk cId="1322871781" sldId="2389"/>
            <ac:picMk id="17" creationId="{E64B8DEB-F74A-9070-B66F-91FD76EFF2C7}"/>
          </ac:picMkLst>
        </pc:picChg>
      </pc:sldChg>
      <pc:sldChg chg="addSp delSp modSp add mod">
        <pc:chgData name="Peters, David S." userId="89b4e851-90dd-44f4-a02f-c1f7ca487ce8" providerId="ADAL" clId="{2C8BA755-070E-4B28-A5D7-04C02366EEBF}" dt="2024-05-29T20:24:18.451" v="825" actId="20577"/>
        <pc:sldMkLst>
          <pc:docMk/>
          <pc:sldMk cId="4274295068" sldId="2390"/>
        </pc:sldMkLst>
        <pc:spChg chg="mod">
          <ac:chgData name="Peters, David S." userId="89b4e851-90dd-44f4-a02f-c1f7ca487ce8" providerId="ADAL" clId="{2C8BA755-070E-4B28-A5D7-04C02366EEBF}" dt="2024-05-29T20:24:18.451" v="825" actId="20577"/>
          <ac:spMkLst>
            <pc:docMk/>
            <pc:sldMk cId="4274295068" sldId="2390"/>
            <ac:spMk id="3" creationId="{62C4E37A-1C72-4022-8401-4995A438161A}"/>
          </ac:spMkLst>
        </pc:spChg>
        <pc:picChg chg="mod">
          <ac:chgData name="Peters, David S." userId="89b4e851-90dd-44f4-a02f-c1f7ca487ce8" providerId="ADAL" clId="{2C8BA755-070E-4B28-A5D7-04C02366EEBF}" dt="2024-05-29T20:22:15.788" v="802" actId="1076"/>
          <ac:picMkLst>
            <pc:docMk/>
            <pc:sldMk cId="4274295068" sldId="2390"/>
            <ac:picMk id="4" creationId="{1B774D46-20A3-E646-E030-7B3FBA5BE68F}"/>
          </ac:picMkLst>
        </pc:picChg>
        <pc:picChg chg="add mod">
          <ac:chgData name="Peters, David S." userId="89b4e851-90dd-44f4-a02f-c1f7ca487ce8" providerId="ADAL" clId="{2C8BA755-070E-4B28-A5D7-04C02366EEBF}" dt="2024-05-29T20:23:58.343" v="814" actId="1076"/>
          <ac:picMkLst>
            <pc:docMk/>
            <pc:sldMk cId="4274295068" sldId="2390"/>
            <ac:picMk id="6" creationId="{AD6CAD10-525C-94EB-0AD9-56429E7EDD2F}"/>
          </ac:picMkLst>
        </pc:picChg>
        <pc:picChg chg="add mod ord">
          <ac:chgData name="Peters, David S." userId="89b4e851-90dd-44f4-a02f-c1f7ca487ce8" providerId="ADAL" clId="{2C8BA755-070E-4B28-A5D7-04C02366EEBF}" dt="2024-05-29T20:23:51.442" v="813" actId="167"/>
          <ac:picMkLst>
            <pc:docMk/>
            <pc:sldMk cId="4274295068" sldId="2390"/>
            <ac:picMk id="9" creationId="{F8938F48-517D-593C-BA53-99C19B9B775C}"/>
          </ac:picMkLst>
        </pc:picChg>
        <pc:picChg chg="add mod ord">
          <ac:chgData name="Peters, David S." userId="89b4e851-90dd-44f4-a02f-c1f7ca487ce8" providerId="ADAL" clId="{2C8BA755-070E-4B28-A5D7-04C02366EEBF}" dt="2024-05-29T20:24:01.755" v="815" actId="1076"/>
          <ac:picMkLst>
            <pc:docMk/>
            <pc:sldMk cId="4274295068" sldId="2390"/>
            <ac:picMk id="11" creationId="{872BF72C-0B30-B1B8-9B33-33CC50FC67E1}"/>
          </ac:picMkLst>
        </pc:picChg>
        <pc:picChg chg="del">
          <ac:chgData name="Peters, David S." userId="89b4e851-90dd-44f4-a02f-c1f7ca487ce8" providerId="ADAL" clId="{2C8BA755-070E-4B28-A5D7-04C02366EEBF}" dt="2024-05-29T20:19:35.003" v="781" actId="478"/>
          <ac:picMkLst>
            <pc:docMk/>
            <pc:sldMk cId="4274295068" sldId="2390"/>
            <ac:picMk id="13" creationId="{5338A3DC-964C-09AE-3918-3D4A828C709D}"/>
          </ac:picMkLst>
        </pc:picChg>
        <pc:picChg chg="del mod">
          <ac:chgData name="Peters, David S." userId="89b4e851-90dd-44f4-a02f-c1f7ca487ce8" providerId="ADAL" clId="{2C8BA755-070E-4B28-A5D7-04C02366EEBF}" dt="2024-05-29T20:21:28.795" v="793" actId="478"/>
          <ac:picMkLst>
            <pc:docMk/>
            <pc:sldMk cId="4274295068" sldId="2390"/>
            <ac:picMk id="15" creationId="{BC46D032-4F8C-54A1-787D-2285E4E4E127}"/>
          </ac:picMkLst>
        </pc:picChg>
        <pc:picChg chg="mod modCrop">
          <ac:chgData name="Peters, David S." userId="89b4e851-90dd-44f4-a02f-c1f7ca487ce8" providerId="ADAL" clId="{2C8BA755-070E-4B28-A5D7-04C02366EEBF}" dt="2024-05-29T20:22:18.211" v="803" actId="1076"/>
          <ac:picMkLst>
            <pc:docMk/>
            <pc:sldMk cId="4274295068" sldId="2390"/>
            <ac:picMk id="17" creationId="{E64B8DEB-F74A-9070-B66F-91FD76EFF2C7}"/>
          </ac:picMkLst>
        </pc:picChg>
      </pc:sldChg>
      <pc:sldChg chg="addSp delSp modSp add mod ord">
        <pc:chgData name="Peters, David S." userId="89b4e851-90dd-44f4-a02f-c1f7ca487ce8" providerId="ADAL" clId="{2C8BA755-070E-4B28-A5D7-04C02366EEBF}" dt="2024-05-29T22:37:49.087" v="991" actId="1076"/>
        <pc:sldMkLst>
          <pc:docMk/>
          <pc:sldMk cId="2329657069" sldId="2391"/>
        </pc:sldMkLst>
        <pc:spChg chg="mod">
          <ac:chgData name="Peters, David S." userId="89b4e851-90dd-44f4-a02f-c1f7ca487ce8" providerId="ADAL" clId="{2C8BA755-070E-4B28-A5D7-04C02366EEBF}" dt="2024-05-29T20:25:11.442" v="861" actId="20577"/>
          <ac:spMkLst>
            <pc:docMk/>
            <pc:sldMk cId="2329657069" sldId="2391"/>
            <ac:spMk id="3" creationId="{62C4E37A-1C72-4022-8401-4995A438161A}"/>
          </ac:spMkLst>
        </pc:spChg>
        <pc:spChg chg="add del mod">
          <ac:chgData name="Peters, David S." userId="89b4e851-90dd-44f4-a02f-c1f7ca487ce8" providerId="ADAL" clId="{2C8BA755-070E-4B28-A5D7-04C02366EEBF}" dt="2024-05-29T22:36:36.334" v="979"/>
          <ac:spMkLst>
            <pc:docMk/>
            <pc:sldMk cId="2329657069" sldId="2391"/>
            <ac:spMk id="8" creationId="{DD3DC2DF-B287-138A-1588-63849E524884}"/>
          </ac:spMkLst>
        </pc:spChg>
        <pc:spChg chg="add mod">
          <ac:chgData name="Peters, David S." userId="89b4e851-90dd-44f4-a02f-c1f7ca487ce8" providerId="ADAL" clId="{2C8BA755-070E-4B28-A5D7-04C02366EEBF}" dt="2024-05-29T22:37:49.087" v="991" actId="1076"/>
          <ac:spMkLst>
            <pc:docMk/>
            <pc:sldMk cId="2329657069" sldId="2391"/>
            <ac:spMk id="9" creationId="{E98A3A99-BD38-1555-8B80-6896D1618391}"/>
          </ac:spMkLst>
        </pc:spChg>
        <pc:picChg chg="del">
          <ac:chgData name="Peters, David S." userId="89b4e851-90dd-44f4-a02f-c1f7ca487ce8" providerId="ADAL" clId="{2C8BA755-070E-4B28-A5D7-04C02366EEBF}" dt="2024-05-29T20:24:55.363" v="829" actId="478"/>
          <ac:picMkLst>
            <pc:docMk/>
            <pc:sldMk cId="2329657069" sldId="2391"/>
            <ac:picMk id="4" creationId="{1B774D46-20A3-E646-E030-7B3FBA5BE68F}"/>
          </ac:picMkLst>
        </pc:picChg>
        <pc:picChg chg="add mod">
          <ac:chgData name="Peters, David S." userId="89b4e851-90dd-44f4-a02f-c1f7ca487ce8" providerId="ADAL" clId="{2C8BA755-070E-4B28-A5D7-04C02366EEBF}" dt="2024-05-29T22:37:45.643" v="990" actId="1076"/>
          <ac:picMkLst>
            <pc:docMk/>
            <pc:sldMk cId="2329657069" sldId="2391"/>
            <ac:picMk id="6" creationId="{630A9EFA-2E54-3AE3-9B0C-73EC6B8B2D29}"/>
          </ac:picMkLst>
        </pc:picChg>
        <pc:picChg chg="del">
          <ac:chgData name="Peters, David S." userId="89b4e851-90dd-44f4-a02f-c1f7ca487ce8" providerId="ADAL" clId="{2C8BA755-070E-4B28-A5D7-04C02366EEBF}" dt="2024-05-29T20:24:55.971" v="830" actId="478"/>
          <ac:picMkLst>
            <pc:docMk/>
            <pc:sldMk cId="2329657069" sldId="2391"/>
            <ac:picMk id="13" creationId="{5338A3DC-964C-09AE-3918-3D4A828C709D}"/>
          </ac:picMkLst>
        </pc:picChg>
        <pc:picChg chg="del">
          <ac:chgData name="Peters, David S." userId="89b4e851-90dd-44f4-a02f-c1f7ca487ce8" providerId="ADAL" clId="{2C8BA755-070E-4B28-A5D7-04C02366EEBF}" dt="2024-05-29T20:24:56.716" v="831" actId="478"/>
          <ac:picMkLst>
            <pc:docMk/>
            <pc:sldMk cId="2329657069" sldId="2391"/>
            <ac:picMk id="15" creationId="{BC46D032-4F8C-54A1-787D-2285E4E4E127}"/>
          </ac:picMkLst>
        </pc:picChg>
        <pc:picChg chg="del">
          <ac:chgData name="Peters, David S." userId="89b4e851-90dd-44f4-a02f-c1f7ca487ce8" providerId="ADAL" clId="{2C8BA755-070E-4B28-A5D7-04C02366EEBF}" dt="2024-05-29T20:24:57.410" v="832" actId="478"/>
          <ac:picMkLst>
            <pc:docMk/>
            <pc:sldMk cId="2329657069" sldId="2391"/>
            <ac:picMk id="17" creationId="{E64B8DEB-F74A-9070-B66F-91FD76EFF2C7}"/>
          </ac:picMkLst>
        </pc:picChg>
        <pc:picChg chg="add mod">
          <ac:chgData name="Peters, David S." userId="89b4e851-90dd-44f4-a02f-c1f7ca487ce8" providerId="ADAL" clId="{2C8BA755-070E-4B28-A5D7-04C02366EEBF}" dt="2024-05-29T20:29:09.752" v="872" actId="1076"/>
          <ac:picMkLst>
            <pc:docMk/>
            <pc:sldMk cId="2329657069" sldId="2391"/>
            <ac:picMk id="2050" creationId="{AD3A2308-EE1B-7210-4E73-00DA2E6B2A53}"/>
          </ac:picMkLst>
        </pc:picChg>
      </pc:sldChg>
      <pc:sldChg chg="addSp delSp modSp add mod">
        <pc:chgData name="Peters, David S." userId="89b4e851-90dd-44f4-a02f-c1f7ca487ce8" providerId="ADAL" clId="{2C8BA755-070E-4B28-A5D7-04C02366EEBF}" dt="2024-05-29T23:05:02.199" v="1113" actId="1076"/>
        <pc:sldMkLst>
          <pc:docMk/>
          <pc:sldMk cId="1187632744" sldId="2392"/>
        </pc:sldMkLst>
        <pc:spChg chg="mod">
          <ac:chgData name="Peters, David S." userId="89b4e851-90dd-44f4-a02f-c1f7ca487ce8" providerId="ADAL" clId="{2C8BA755-070E-4B28-A5D7-04C02366EEBF}" dt="2024-05-29T20:30:17.268" v="915" actId="20577"/>
          <ac:spMkLst>
            <pc:docMk/>
            <pc:sldMk cId="1187632744" sldId="2392"/>
            <ac:spMk id="3" creationId="{62C4E37A-1C72-4022-8401-4995A438161A}"/>
          </ac:spMkLst>
        </pc:spChg>
        <pc:spChg chg="del">
          <ac:chgData name="Peters, David S." userId="89b4e851-90dd-44f4-a02f-c1f7ca487ce8" providerId="ADAL" clId="{2C8BA755-070E-4B28-A5D7-04C02366EEBF}" dt="2024-05-29T20:30:03.347" v="894" actId="478"/>
          <ac:spMkLst>
            <pc:docMk/>
            <pc:sldMk cId="1187632744" sldId="2392"/>
            <ac:spMk id="8" creationId="{DD3DC2DF-B287-138A-1588-63849E524884}"/>
          </ac:spMkLst>
        </pc:spChg>
        <pc:spChg chg="add del mod">
          <ac:chgData name="Peters, David S." userId="89b4e851-90dd-44f4-a02f-c1f7ca487ce8" providerId="ADAL" clId="{2C8BA755-070E-4B28-A5D7-04C02366EEBF}" dt="2024-05-29T21:46:40.912" v="927"/>
          <ac:spMkLst>
            <pc:docMk/>
            <pc:sldMk cId="1187632744" sldId="2392"/>
            <ac:spMk id="9" creationId="{9386D243-A54E-1343-3FD6-8040D9E8DA0C}"/>
          </ac:spMkLst>
        </pc:spChg>
        <pc:spChg chg="add mod">
          <ac:chgData name="Peters, David S." userId="89b4e851-90dd-44f4-a02f-c1f7ca487ce8" providerId="ADAL" clId="{2C8BA755-070E-4B28-A5D7-04C02366EEBF}" dt="2024-05-29T21:48:16.888" v="964" actId="1076"/>
          <ac:spMkLst>
            <pc:docMk/>
            <pc:sldMk cId="1187632744" sldId="2392"/>
            <ac:spMk id="10" creationId="{3290D934-1FE7-BA36-D83A-0DE5F56514C6}"/>
          </ac:spMkLst>
        </pc:spChg>
        <pc:spChg chg="add mod">
          <ac:chgData name="Peters, David S." userId="89b4e851-90dd-44f4-a02f-c1f7ca487ce8" providerId="ADAL" clId="{2C8BA755-070E-4B28-A5D7-04C02366EEBF}" dt="2024-05-29T21:48:25.495" v="965" actId="1076"/>
          <ac:spMkLst>
            <pc:docMk/>
            <pc:sldMk cId="1187632744" sldId="2392"/>
            <ac:spMk id="11" creationId="{F6BA0668-20AE-1BA8-CEEF-7783111FE35B}"/>
          </ac:spMkLst>
        </pc:spChg>
        <pc:picChg chg="add mod">
          <ac:chgData name="Peters, David S." userId="89b4e851-90dd-44f4-a02f-c1f7ca487ce8" providerId="ADAL" clId="{2C8BA755-070E-4B28-A5D7-04C02366EEBF}" dt="2024-05-29T23:04:44.346" v="1110" actId="14100"/>
          <ac:picMkLst>
            <pc:docMk/>
            <pc:sldMk cId="1187632744" sldId="2392"/>
            <ac:picMk id="2" creationId="{8F09959E-548B-691C-779F-048ECA44FD8E}"/>
          </ac:picMkLst>
        </pc:picChg>
        <pc:picChg chg="add mod">
          <ac:chgData name="Peters, David S." userId="89b4e851-90dd-44f4-a02f-c1f7ca487ce8" providerId="ADAL" clId="{2C8BA755-070E-4B28-A5D7-04C02366EEBF}" dt="2024-05-29T23:05:02.199" v="1113" actId="1076"/>
          <ac:picMkLst>
            <pc:docMk/>
            <pc:sldMk cId="1187632744" sldId="2392"/>
            <ac:picMk id="4" creationId="{205C0828-A5F1-4199-1039-568807AB0855}"/>
          </ac:picMkLst>
        </pc:picChg>
        <pc:picChg chg="del">
          <ac:chgData name="Peters, David S." userId="89b4e851-90dd-44f4-a02f-c1f7ca487ce8" providerId="ADAL" clId="{2C8BA755-070E-4B28-A5D7-04C02366EEBF}" dt="2024-05-29T20:30:00.732" v="893" actId="478"/>
          <ac:picMkLst>
            <pc:docMk/>
            <pc:sldMk cId="1187632744" sldId="2392"/>
            <ac:picMk id="6" creationId="{630A9EFA-2E54-3AE3-9B0C-73EC6B8B2D29}"/>
          </ac:picMkLst>
        </pc:picChg>
        <pc:picChg chg="del">
          <ac:chgData name="Peters, David S." userId="89b4e851-90dd-44f4-a02f-c1f7ca487ce8" providerId="ADAL" clId="{2C8BA755-070E-4B28-A5D7-04C02366EEBF}" dt="2024-05-29T20:30:00.732" v="893" actId="478"/>
          <ac:picMkLst>
            <pc:docMk/>
            <pc:sldMk cId="1187632744" sldId="2392"/>
            <ac:picMk id="2050" creationId="{AD3A2308-EE1B-7210-4E73-00DA2E6B2A53}"/>
          </ac:picMkLst>
        </pc:picChg>
      </pc:sldChg>
      <pc:sldChg chg="addSp delSp modSp add mod ord">
        <pc:chgData name="Peters, David S." userId="89b4e851-90dd-44f4-a02f-c1f7ca487ce8" providerId="ADAL" clId="{2C8BA755-070E-4B28-A5D7-04C02366EEBF}" dt="2024-05-30T14:26:02.454" v="1870" actId="1076"/>
        <pc:sldMkLst>
          <pc:docMk/>
          <pc:sldMk cId="3705293604" sldId="2393"/>
        </pc:sldMkLst>
        <pc:spChg chg="mod">
          <ac:chgData name="Peters, David S." userId="89b4e851-90dd-44f4-a02f-c1f7ca487ce8" providerId="ADAL" clId="{2C8BA755-070E-4B28-A5D7-04C02366EEBF}" dt="2024-05-30T14:24:14.531" v="1866" actId="20577"/>
          <ac:spMkLst>
            <pc:docMk/>
            <pc:sldMk cId="3705293604" sldId="2393"/>
            <ac:spMk id="8" creationId="{5494531F-6A3F-3F18-DECE-340CF7FFF5B7}"/>
          </ac:spMkLst>
        </pc:spChg>
        <pc:spChg chg="del">
          <ac:chgData name="Peters, David S." userId="89b4e851-90dd-44f4-a02f-c1f7ca487ce8" providerId="ADAL" clId="{2C8BA755-070E-4B28-A5D7-04C02366EEBF}" dt="2024-05-30T14:24:05.690" v="1846" actId="478"/>
          <ac:spMkLst>
            <pc:docMk/>
            <pc:sldMk cId="3705293604" sldId="2393"/>
            <ac:spMk id="13" creationId="{53A85BFD-D97E-DF6C-F897-B975CF9A6708}"/>
          </ac:spMkLst>
        </pc:spChg>
        <pc:picChg chg="del">
          <ac:chgData name="Peters, David S." userId="89b4e851-90dd-44f4-a02f-c1f7ca487ce8" providerId="ADAL" clId="{2C8BA755-070E-4B28-A5D7-04C02366EEBF}" dt="2024-05-30T14:24:03.986" v="1845" actId="478"/>
          <ac:picMkLst>
            <pc:docMk/>
            <pc:sldMk cId="3705293604" sldId="2393"/>
            <ac:picMk id="9" creationId="{8961BBF0-B022-8D65-4A9A-926FFB348960}"/>
          </ac:picMkLst>
        </pc:picChg>
        <pc:picChg chg="add mod">
          <ac:chgData name="Peters, David S." userId="89b4e851-90dd-44f4-a02f-c1f7ca487ce8" providerId="ADAL" clId="{2C8BA755-070E-4B28-A5D7-04C02366EEBF}" dt="2024-05-30T14:26:02.454" v="1870" actId="1076"/>
          <ac:picMkLst>
            <pc:docMk/>
            <pc:sldMk cId="3705293604" sldId="2393"/>
            <ac:picMk id="11" creationId="{2D1DD187-0E7B-B61A-D866-D334D6D77C4A}"/>
          </ac:picMkLst>
        </pc:picChg>
        <pc:picChg chg="del">
          <ac:chgData name="Peters, David S." userId="89b4e851-90dd-44f4-a02f-c1f7ca487ce8" providerId="ADAL" clId="{2C8BA755-070E-4B28-A5D7-04C02366EEBF}" dt="2024-05-30T14:24:02.998" v="1844" actId="478"/>
          <ac:picMkLst>
            <pc:docMk/>
            <pc:sldMk cId="3705293604" sldId="2393"/>
            <ac:picMk id="12" creationId="{E52F87C2-8FDF-647D-B21A-6C12BDC1901D}"/>
          </ac:picMkLst>
        </pc:picChg>
      </pc:sldChg>
      <pc:sldMasterChg chg="modSp mod">
        <pc:chgData name="Peters, David S." userId="89b4e851-90dd-44f4-a02f-c1f7ca487ce8" providerId="ADAL" clId="{2C8BA755-070E-4B28-A5D7-04C02366EEBF}" dt="2024-05-28T21:30:58.461" v="14" actId="20577"/>
        <pc:sldMasterMkLst>
          <pc:docMk/>
          <pc:sldMasterMk cId="3117711249" sldId="2147483648"/>
        </pc:sldMasterMkLst>
        <pc:spChg chg="mod">
          <ac:chgData name="Peters, David S." userId="89b4e851-90dd-44f4-a02f-c1f7ca487ce8" providerId="ADAL" clId="{2C8BA755-070E-4B28-A5D7-04C02366EEBF}" dt="2024-05-28T21:30:58.461" v="14" actId="20577"/>
          <ac:spMkLst>
            <pc:docMk/>
            <pc:sldMasterMk cId="3117711249" sldId="2147483648"/>
            <ac:spMk id="33" creationId="{509AB21E-1779-462B-85E3-931F25C14054}"/>
          </ac:spMkLst>
        </pc:spChg>
      </pc:sldMasterChg>
      <pc:sldMasterChg chg="del delSldLayout">
        <pc:chgData name="Peters, David S." userId="89b4e851-90dd-44f4-a02f-c1f7ca487ce8" providerId="ADAL" clId="{2C8BA755-070E-4B28-A5D7-04C02366EEBF}" dt="2024-05-28T21:37:30.058" v="65" actId="47"/>
        <pc:sldMasterMkLst>
          <pc:docMk/>
          <pc:sldMasterMk cId="375636581" sldId="2147483669"/>
        </pc:sldMasterMkLst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4029324283" sldId="2147483670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2925192476" sldId="2147483671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48461399" sldId="2147483672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854966197" sldId="2147483673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1754327257" sldId="2147483674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2879828032" sldId="2147483675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2399313457" sldId="2147483676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3098338570" sldId="2147483677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1937108724" sldId="2147483678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1697577359" sldId="2147483679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2307224384" sldId="2147483680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2851563757" sldId="2147483681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3524985854" sldId="2147483682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3276928595" sldId="2147483683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261267370" sldId="2147483684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3096941027" sldId="2147483685"/>
          </pc:sldLayoutMkLst>
        </pc:sldLayoutChg>
        <pc:sldLayoutChg chg="del">
          <pc:chgData name="Peters, David S." userId="89b4e851-90dd-44f4-a02f-c1f7ca487ce8" providerId="ADAL" clId="{2C8BA755-070E-4B28-A5D7-04C02366EEBF}" dt="2024-05-28T21:37:30.058" v="65" actId="47"/>
          <pc:sldLayoutMkLst>
            <pc:docMk/>
            <pc:sldMasterMk cId="375636581" sldId="2147483669"/>
            <pc:sldLayoutMk cId="1747973218" sldId="2147483686"/>
          </pc:sldLayoutMkLst>
        </pc:sldLayoutChg>
      </pc:sldMasterChg>
      <pc:sldMasterChg chg="modSp mod">
        <pc:chgData name="Peters, David S." userId="89b4e851-90dd-44f4-a02f-c1f7ca487ce8" providerId="ADAL" clId="{2C8BA755-070E-4B28-A5D7-04C02366EEBF}" dt="2024-05-28T23:51:27.768" v="338" actId="20577"/>
        <pc:sldMasterMkLst>
          <pc:docMk/>
          <pc:sldMasterMk cId="2974612036" sldId="2147483669"/>
        </pc:sldMasterMkLst>
        <pc:spChg chg="mod">
          <ac:chgData name="Peters, David S." userId="89b4e851-90dd-44f4-a02f-c1f7ca487ce8" providerId="ADAL" clId="{2C8BA755-070E-4B28-A5D7-04C02366EEBF}" dt="2024-05-28T23:51:27.768" v="338" actId="20577"/>
          <ac:spMkLst>
            <pc:docMk/>
            <pc:sldMasterMk cId="2974612036" sldId="2147483669"/>
            <ac:spMk id="33" creationId="{509AB21E-1779-462B-85E3-931F25C1405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5/31/2024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2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2" y="4586629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80"/>
            <a:ext cx="8147008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9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9" y="1980001"/>
            <a:ext cx="3887391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3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3" y="1980001"/>
            <a:ext cx="386834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2" y="1620000"/>
            <a:ext cx="8147009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8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86782" y="213496"/>
            <a:ext cx="5574674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482" y="4586629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3323857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04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9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68358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4953299" y="788178"/>
            <a:ext cx="3455345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389858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4" y="1447605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3294107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3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249158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6055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165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3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800" y="3817746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6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068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400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6" y="214028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7" y="877518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4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5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9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499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24485" y="272309"/>
            <a:ext cx="48489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64" y="3632268"/>
            <a:ext cx="26985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0612" y="2057383"/>
            <a:ext cx="4203636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375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134837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2" y="559680"/>
            <a:ext cx="8147008" cy="44628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3999" y="1620001"/>
            <a:ext cx="388739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3999" y="1980001"/>
            <a:ext cx="3887391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383" y="1681163"/>
            <a:ext cx="3868340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197639" lvl="0" indent="-197639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83" y="1980001"/>
            <a:ext cx="386834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5254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82" y="1620000"/>
            <a:ext cx="8147009" cy="393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119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4981874" y="1447605"/>
            <a:ext cx="3455345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620000"/>
            <a:ext cx="3861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923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1"/>
            <a:ext cx="462915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100"/>
            </a:lvl1pPr>
            <a:lvl2pPr>
              <a:defRPr lang="en-US" sz="1800"/>
            </a:lvl2pPr>
            <a:lvl3pPr>
              <a:defRPr lang="en-US" sz="1500"/>
            </a:lvl3pPr>
            <a:lvl4pPr>
              <a:defRPr lang="en-US" sz="1350"/>
            </a:lvl4pPr>
            <a:lvl5pPr>
              <a:defRPr lang="en-US" sz="13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854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3887391" y="987428"/>
            <a:ext cx="462915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  <a:buNone/>
            </a:pPr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23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6488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220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0389" y="1620000"/>
            <a:ext cx="3861000" cy="435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611383" y="1653000"/>
            <a:ext cx="3141223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381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381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0389" y="1980000"/>
            <a:ext cx="3861000" cy="3996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0389" y="1620000"/>
            <a:ext cx="3861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382" y="1080000"/>
            <a:ext cx="8147008" cy="360362"/>
          </a:xfrm>
        </p:spPr>
        <p:txBody>
          <a:bodyPr/>
          <a:lstStyle>
            <a:lvl1pPr marL="0" indent="0">
              <a:buNone/>
              <a:defRPr sz="1575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7209" y="272371"/>
            <a:ext cx="8690792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26800" y="273600"/>
            <a:ext cx="86913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416271" y="4969343"/>
            <a:ext cx="2162333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97639" indent="0">
              <a:buNone/>
              <a:defRPr/>
            </a:lvl2pPr>
            <a:lvl3pPr marL="402421" indent="0">
              <a:buNone/>
              <a:defRPr/>
            </a:lvl3pPr>
            <a:lvl4pPr marL="608395" indent="0">
              <a:buNone/>
              <a:defRPr/>
            </a:lvl4pPr>
            <a:lvl5pPr marL="806034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755" y="213496"/>
            <a:ext cx="87777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9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28585" lvl="0" indent="-128585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8800" y="3817746"/>
            <a:ext cx="2439865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428626" y="6286500"/>
            <a:ext cx="1171575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121181" y="6388007"/>
            <a:ext cx="102282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9073" y="4371921"/>
            <a:ext cx="2439590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050" dirty="0">
                <a:solidFill>
                  <a:schemeClr val="bg1"/>
                </a:solidFill>
              </a:defRPr>
            </a:lvl1pPr>
          </a:lstStyle>
          <a:p>
            <a:pPr marL="197639" lvl="0" indent="-197639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8676" y="2659773"/>
            <a:ext cx="2788033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8308905" y="6474400"/>
            <a:ext cx="835096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956" y="2140287"/>
            <a:ext cx="3416254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07" y="877518"/>
            <a:ext cx="4687219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4950" spc="-225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375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5166607" y="4628504"/>
            <a:ext cx="3796014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5101739" y="4782075"/>
            <a:ext cx="3796014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4835950" y="4224479"/>
            <a:ext cx="4211744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6" y="126806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9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4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6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1" y="5962139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8" y="6094200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80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May 30, 2024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80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2" y="1260003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3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39" indent="-197639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21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395" indent="-2059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34" indent="-197639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16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28296" y="126806"/>
            <a:ext cx="9087410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9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183755" y="213499"/>
            <a:ext cx="8776491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8585" indent="-128585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6546504" y="6273383"/>
            <a:ext cx="929953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6481636" y="6426954"/>
            <a:ext cx="929953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1" y="5767565"/>
            <a:ext cx="1278111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6313591" y="5962139"/>
            <a:ext cx="194823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7387785" y="0"/>
            <a:ext cx="1711498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6308968" y="6094200"/>
            <a:ext cx="1031799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7353880" y="6392005"/>
            <a:ext cx="128751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sz="900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May 30, 2024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4382" y="559680"/>
            <a:ext cx="8147008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4382" y="1260003"/>
            <a:ext cx="8147008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89362" y="6414223"/>
            <a:ext cx="30861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675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29746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7639" indent="-197639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421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8395" indent="-2059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6034" indent="-197639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10816" indent="-2047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counselor.org/getmedia/58cf104d-f75c-4e6a-bff6-4375f145b812/Use-of-Time-5-Day-Calculator.xls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3.png"/><Relationship Id="rId4" Type="http://schemas.openxmlformats.org/officeDocument/2006/relationships/hyperlink" Target="https://www.schoolcounselor.org/Magazines/September-October-2017/Appropriate-vs-Inappropriate-Duti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82" y="4297221"/>
            <a:ext cx="3416254" cy="540280"/>
          </a:xfrm>
        </p:spPr>
        <p:txBody>
          <a:bodyPr/>
          <a:lstStyle/>
          <a:p>
            <a:r>
              <a:rPr lang="en-US" sz="2100" noProof="1"/>
              <a:t>May 30, 2024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2820935"/>
            <a:ext cx="4687219" cy="1207759"/>
          </a:xfrm>
        </p:spPr>
        <p:txBody>
          <a:bodyPr/>
          <a:lstStyle/>
          <a:p>
            <a:pPr>
              <a:lnSpc>
                <a:spcPts val="3750"/>
              </a:lnSpc>
            </a:pPr>
            <a:r>
              <a:rPr lang="en-US" dirty="0"/>
              <a:t>District Counselor Meeting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4429682" y="4612117"/>
            <a:ext cx="759619" cy="759619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2973711" y="5388734"/>
            <a:ext cx="1291078" cy="448824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4667522" y="3631816"/>
            <a:ext cx="680525" cy="1289417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138609" y="5551925"/>
            <a:ext cx="1291078" cy="448824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965094" y="5460470"/>
            <a:ext cx="2929874" cy="540279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2326696" y="1309060"/>
            <a:ext cx="1623825" cy="1331537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287934"/>
              <a:ext cx="1409330" cy="463156"/>
              <a:chOff x="5688496" y="637622"/>
              <a:chExt cx="1409330" cy="46315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37622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Inspire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705553" y="642929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accent5"/>
                    </a:solidFill>
                    <a:latin typeface="+mj-lt"/>
                  </a:rPr>
                  <a:t>Inspire</a:t>
                </a:r>
              </a:p>
            </p:txBody>
          </p:sp>
        </p:grp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AC3847-D125-4587-A986-07BE5CBE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61" y="301622"/>
            <a:ext cx="753280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Today’s Agenda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A41DE-FE99-23DD-0C30-25CB788A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74"/>
          <a:stretch/>
        </p:blipFill>
        <p:spPr>
          <a:xfrm>
            <a:off x="835603" y="1250243"/>
            <a:ext cx="7563906" cy="108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28466-A22B-DEED-A3CE-632981A6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0" y="2428998"/>
            <a:ext cx="7544853" cy="2362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554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Happy Retirement!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+mn-ea"/>
              <a:cs typeface="Myriad Pro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7129E3F-7456-38C8-BFC3-74FF2C9AD5CD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8DB212-BFA2-403F-85EF-DFD3FF6D973A}" type="slidenum">
              <a:rPr lang="en-US" smtClean="0">
                <a:latin typeface="Arial"/>
              </a:rPr>
              <a:pPr>
                <a:defRPr/>
              </a:pPr>
              <a:t>11</a:t>
            </a:fld>
            <a:endParaRPr lang="en-US" dirty="0"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6F7849-ECC8-3527-E514-360B39508501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Happy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Retirement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!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FBAFAF-8F2E-CCF2-0955-60B87E35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2" name="Picture 2" descr="Officially Off the Clock: Best Wishes for a Happy Retirement (Hardcover) |  Skylight Books">
            <a:extLst>
              <a:ext uri="{FF2B5EF4-FFF2-40B4-BE49-F238E27FC236}">
                <a16:creationId xmlns:a16="http://schemas.microsoft.com/office/drawing/2014/main" id="{55CCBA81-5EE2-FA0A-BB89-29453046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0975">
            <a:off x="2757625" y="1792642"/>
            <a:ext cx="3500540" cy="3500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yellow and orange logo&#10;&#10;Description automatically generated">
            <a:extLst>
              <a:ext uri="{FF2B5EF4-FFF2-40B4-BE49-F238E27FC236}">
                <a16:creationId xmlns:a16="http://schemas.microsoft.com/office/drawing/2014/main" id="{284E4F52-FAD4-B10C-700A-DE43C1B62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6403">
            <a:off x="186840" y="1155079"/>
            <a:ext cx="4663440" cy="822960"/>
          </a:xfrm>
          <a:prstGeom prst="rect">
            <a:avLst/>
          </a:prstGeom>
        </p:spPr>
      </p:pic>
      <p:pic>
        <p:nvPicPr>
          <p:cNvPr id="15" name="Picture 14" descr="A yellow and orange number&#10;&#10;Description automatically generated">
            <a:extLst>
              <a:ext uri="{FF2B5EF4-FFF2-40B4-BE49-F238E27FC236}">
                <a16:creationId xmlns:a16="http://schemas.microsoft.com/office/drawing/2014/main" id="{80FD827B-3598-D5C7-1F60-A5B3DEBF6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4865">
            <a:off x="4609899" y="5120767"/>
            <a:ext cx="3965966" cy="822960"/>
          </a:xfrm>
          <a:prstGeom prst="rect">
            <a:avLst/>
          </a:prstGeom>
        </p:spPr>
      </p:pic>
      <p:pic>
        <p:nvPicPr>
          <p:cNvPr id="1026" name="Picture 2" descr="Exploding party popper on white background Vector Image">
            <a:extLst>
              <a:ext uri="{FF2B5EF4-FFF2-40B4-BE49-F238E27FC236}">
                <a16:creationId xmlns:a16="http://schemas.microsoft.com/office/drawing/2014/main" id="{0D1B0FE8-D13B-63B7-CA3B-325C7D06F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10099"/>
          <a:stretch/>
        </p:blipFill>
        <p:spPr bwMode="auto">
          <a:xfrm>
            <a:off x="6592882" y="1164446"/>
            <a:ext cx="1437636" cy="13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98BBF6-0B31-76A8-C823-170C417FF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490" y="3266924"/>
            <a:ext cx="1090088" cy="1058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D006A-CD1C-91E7-6B90-40A5A4DBE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603" y="2370058"/>
            <a:ext cx="1090088" cy="1058942"/>
          </a:xfrm>
          <a:prstGeom prst="rect">
            <a:avLst/>
          </a:prstGeom>
        </p:spPr>
      </p:pic>
      <p:pic>
        <p:nvPicPr>
          <p:cNvPr id="20" name="Picture 2" descr="Exploding party popper on white background Vector Image">
            <a:extLst>
              <a:ext uri="{FF2B5EF4-FFF2-40B4-BE49-F238E27FC236}">
                <a16:creationId xmlns:a16="http://schemas.microsoft.com/office/drawing/2014/main" id="{05EA7C26-CC60-4450-1776-5443A3B205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b="10099"/>
          <a:stretch/>
        </p:blipFill>
        <p:spPr bwMode="auto">
          <a:xfrm>
            <a:off x="835603" y="3978564"/>
            <a:ext cx="1437636" cy="13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pe To See You Again Soon SVG Cut File">
            <a:extLst>
              <a:ext uri="{FF2B5EF4-FFF2-40B4-BE49-F238E27FC236}">
                <a16:creationId xmlns:a16="http://schemas.microsoft.com/office/drawing/2014/main" id="{AC66A1FA-AFA9-94F6-6FD7-EA46B21A2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r="19406"/>
          <a:stretch/>
        </p:blipFill>
        <p:spPr bwMode="auto">
          <a:xfrm>
            <a:off x="2854023" y="1191599"/>
            <a:ext cx="3431800" cy="37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Thanks for Everything!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9FBAFAF-8F2E-CCF2-0955-60B87E35D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C99DEE3-D72D-BCD6-DDFD-9B76DEC8E1C3}"/>
              </a:ext>
            </a:extLst>
          </p:cNvPr>
          <p:cNvSpPr txBox="1"/>
          <p:nvPr/>
        </p:nvSpPr>
        <p:spPr>
          <a:xfrm rot="20401676">
            <a:off x="-197603" y="2125186"/>
            <a:ext cx="3574887" cy="15696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6BDC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EA2F3A"/>
                </a:solidFill>
                <a:latin typeface="Jokerman" panose="04090605060D06020702" pitchFamily="82" charset="0"/>
              </a:rPr>
              <a:t>Lauren Carlos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EB933D-25DE-8C31-0B18-F8FBAAD3CF10}"/>
              </a:ext>
            </a:extLst>
          </p:cNvPr>
          <p:cNvSpPr txBox="1"/>
          <p:nvPr/>
        </p:nvSpPr>
        <p:spPr>
          <a:xfrm rot="1231567">
            <a:off x="5870651" y="2017695"/>
            <a:ext cx="3574887" cy="156966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6BDC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EB414"/>
                </a:solidFill>
                <a:latin typeface="Jokerman" panose="04090605060D06020702" pitchFamily="82" charset="0"/>
              </a:rPr>
              <a:t>Emily Dunham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5C6F0-0440-4415-30A6-5336D0E78827}"/>
              </a:ext>
            </a:extLst>
          </p:cNvPr>
          <p:cNvSpPr txBox="1"/>
          <p:nvPr/>
        </p:nvSpPr>
        <p:spPr>
          <a:xfrm>
            <a:off x="2045133" y="5210766"/>
            <a:ext cx="5049579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6BDCD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171A1"/>
                </a:solidFill>
                <a:latin typeface="Jokerman" panose="04090605060D06020702" pitchFamily="82" charset="0"/>
              </a:rPr>
              <a:t>Chey Kawaihae</a:t>
            </a:r>
          </a:p>
        </p:txBody>
      </p:sp>
    </p:spTree>
    <p:extLst>
      <p:ext uri="{BB962C8B-B14F-4D97-AF65-F5344CB8AC3E}">
        <p14:creationId xmlns:p14="http://schemas.microsoft.com/office/powerpoint/2010/main" val="417821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Learning Improvement Day | October 11, 2024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845A36-0D34-1B5E-3253-5BF4BF0EC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6" y="1152207"/>
            <a:ext cx="4020111" cy="45535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B84ABD-868F-2A62-CC1D-A010BD6B4706}"/>
              </a:ext>
            </a:extLst>
          </p:cNvPr>
          <p:cNvSpPr txBox="1"/>
          <p:nvPr/>
        </p:nvSpPr>
        <p:spPr>
          <a:xfrm>
            <a:off x="4913707" y="2305614"/>
            <a:ext cx="3778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284C"/>
                </a:solidFill>
                <a:latin typeface="Neutra Text TF Light" panose="02000000000000000000" pitchFamily="2" charset="0"/>
              </a:rPr>
              <a:t>Purpose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284C"/>
                </a:solidFill>
                <a:latin typeface="Neutra Text TF Light" panose="02000000000000000000" pitchFamily="2" charset="0"/>
              </a:rPr>
              <a:t>Counselor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284C"/>
                </a:solidFill>
                <a:latin typeface="Neutra Text TF Light" panose="02000000000000000000" pitchFamily="2" charset="0"/>
              </a:rPr>
              <a:t>Group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284C"/>
                </a:solidFill>
                <a:latin typeface="Neutra Text TF Light" panose="02000000000000000000" pitchFamily="2" charset="0"/>
              </a:rPr>
              <a:t>Presentation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284C"/>
                </a:solidFill>
                <a:latin typeface="Neutra Text TF Light" panose="02000000000000000000" pitchFamily="2" charset="0"/>
              </a:rPr>
              <a:t>Level of Detail</a:t>
            </a:r>
            <a:endParaRPr lang="en-US" dirty="0">
              <a:solidFill>
                <a:srgbClr val="38284C"/>
              </a:solidFill>
              <a:latin typeface="Neutra Text TF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6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504 Plans | End-of-the-Year Considerations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9" name="Picture 8" descr="A blue and orange sign with white text&#10;&#10;Description automatically generated">
            <a:extLst>
              <a:ext uri="{FF2B5EF4-FFF2-40B4-BE49-F238E27FC236}">
                <a16:creationId xmlns:a16="http://schemas.microsoft.com/office/drawing/2014/main" id="{A76CBE9C-84CA-341F-A841-B829D7E28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9" y="817730"/>
            <a:ext cx="6168291" cy="254376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D0D5C92-A0B5-2840-5AD7-F565A43EA985}"/>
              </a:ext>
            </a:extLst>
          </p:cNvPr>
          <p:cNvGrpSpPr/>
          <p:nvPr/>
        </p:nvGrpSpPr>
        <p:grpSpPr>
          <a:xfrm>
            <a:off x="1267485" y="3700604"/>
            <a:ext cx="3757189" cy="2308324"/>
            <a:chOff x="1267485" y="3700604"/>
            <a:chExt cx="3757189" cy="2308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C87A2E-9747-4BBD-D24D-1C7D6E2C163E}"/>
                </a:ext>
              </a:extLst>
            </p:cNvPr>
            <p:cNvSpPr txBox="1"/>
            <p:nvPr/>
          </p:nvSpPr>
          <p:spPr>
            <a:xfrm>
              <a:off x="1267485" y="3700604"/>
              <a:ext cx="375718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Before the end of the school year, ensure that each 504 form for your students is set to</a:t>
              </a:r>
            </a:p>
            <a:p>
              <a:endParaRPr lang="en-US" sz="2400" dirty="0"/>
            </a:p>
            <a:p>
              <a:r>
                <a:rPr lang="en-US" sz="2400" i="1" dirty="0"/>
                <a:t>(or delete if never used)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85B832-8E12-EF9B-199C-7C39F1065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223679">
              <a:off x="3725501" y="4890842"/>
              <a:ext cx="1081677" cy="44924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B5B11EB-F81E-644D-621D-DB334BF1C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254" y="1806866"/>
            <a:ext cx="3478131" cy="4155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48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District Counselor Meetings |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B414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2024-25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FE940-2700-7172-A796-004AEAEAC6D7}"/>
              </a:ext>
            </a:extLst>
          </p:cNvPr>
          <p:cNvSpPr txBox="1"/>
          <p:nvPr/>
        </p:nvSpPr>
        <p:spPr>
          <a:xfrm>
            <a:off x="284085" y="1412340"/>
            <a:ext cx="850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B00"/>
                </a:solidFill>
              </a:rPr>
              <a:t>Proposed Counselor Meeting Dates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7B560654-FFC3-6587-8E0C-71D7E66E7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56596"/>
              </p:ext>
            </p:extLst>
          </p:nvPr>
        </p:nvGraphicFramePr>
        <p:xfrm>
          <a:off x="1236288" y="2170905"/>
          <a:ext cx="6667274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637">
                  <a:extLst>
                    <a:ext uri="{9D8B030D-6E8A-4147-A177-3AD203B41FA5}">
                      <a16:colId xmlns:a16="http://schemas.microsoft.com/office/drawing/2014/main" val="3878963030"/>
                    </a:ext>
                  </a:extLst>
                </a:gridCol>
                <a:gridCol w="3333637">
                  <a:extLst>
                    <a:ext uri="{9D8B030D-6E8A-4147-A177-3AD203B41FA5}">
                      <a16:colId xmlns:a16="http://schemas.microsoft.com/office/drawing/2014/main" val="13381474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THURSDAYS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4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Fall Semester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Spring Semester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86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September 26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February 13 or 20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4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October 31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(no March meeting due to pre-reg)</a:t>
                      </a:r>
                      <a:endParaRPr lang="en-US" sz="1600" b="0" i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78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December 5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April 17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560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January 16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93C71"/>
                          </a:solidFill>
                          <a:sym typeface="Wingdings" panose="05000000000000000000" pitchFamily="2" charset="2"/>
                        </a:rPr>
                        <a:t> May 29</a:t>
                      </a:r>
                      <a:endParaRPr lang="en-US" sz="1600" b="1" dirty="0">
                        <a:solidFill>
                          <a:srgbClr val="093C7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43955"/>
                  </a:ext>
                </a:extLst>
              </a:tr>
            </a:tbl>
          </a:graphicData>
        </a:graphic>
      </p:graphicFrame>
      <p:pic>
        <p:nvPicPr>
          <p:cNvPr id="11" name="Picture 10" descr="The Life-Changing Magic of School Counselors - Pittsburgh Parent">
            <a:extLst>
              <a:ext uri="{FF2B5EF4-FFF2-40B4-BE49-F238E27FC236}">
                <a16:creationId xmlns:a16="http://schemas.microsoft.com/office/drawing/2014/main" id="{E7EF1C63-E315-23B6-25FC-660275DEB0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7" b="12977"/>
          <a:stretch/>
        </p:blipFill>
        <p:spPr bwMode="auto">
          <a:xfrm>
            <a:off x="706169" y="4892065"/>
            <a:ext cx="1529217" cy="1097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5D9E6-3195-43DA-4C48-03A12B42B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366" y="4825191"/>
            <a:ext cx="1269465" cy="1240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1AFC4E-6888-7513-3E3A-7A282AF00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258" y="4858708"/>
            <a:ext cx="1565468" cy="1116222"/>
          </a:xfrm>
          <a:prstGeom prst="rect">
            <a:avLst/>
          </a:prstGeom>
        </p:spPr>
      </p:pic>
      <p:pic>
        <p:nvPicPr>
          <p:cNvPr id="23" name="Picture 22" descr="A logo with hands around the earth&#10;&#10;Description automatically generated">
            <a:extLst>
              <a:ext uri="{FF2B5EF4-FFF2-40B4-BE49-F238E27FC236}">
                <a16:creationId xmlns:a16="http://schemas.microsoft.com/office/drawing/2014/main" id="{48C68C6B-5003-0EF3-924B-C4A4670E7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030" y="4822545"/>
            <a:ext cx="1243584" cy="12435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6BCB189-B441-74A5-A0B5-46F6F74B5AEF}"/>
              </a:ext>
            </a:extLst>
          </p:cNvPr>
          <p:cNvSpPr/>
          <p:nvPr/>
        </p:nvSpPr>
        <p:spPr>
          <a:xfrm>
            <a:off x="5739897" y="2942376"/>
            <a:ext cx="389299" cy="316872"/>
          </a:xfrm>
          <a:prstGeom prst="ellipse">
            <a:avLst/>
          </a:prstGeom>
          <a:noFill/>
          <a:ln w="31750">
            <a:solidFill>
              <a:srgbClr val="FF6B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7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KIT &amp; Foster Student Considerations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F9BE69-6FEC-8B1B-9962-F85213CB1768}"/>
              </a:ext>
            </a:extLst>
          </p:cNvPr>
          <p:cNvSpPr txBox="1"/>
          <p:nvPr/>
        </p:nvSpPr>
        <p:spPr>
          <a:xfrm>
            <a:off x="4356448" y="2247804"/>
            <a:ext cx="398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D953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Amy Perusse</a:t>
            </a:r>
          </a:p>
          <a:p>
            <a:pPr algn="ctr"/>
            <a:r>
              <a:rPr lang="en-US" sz="3600" dirty="0">
                <a:solidFill>
                  <a:srgbClr val="0144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&amp;</a:t>
            </a:r>
            <a:r>
              <a:rPr lang="en-US" sz="3600" dirty="0">
                <a:solidFill>
                  <a:srgbClr val="D953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 </a:t>
            </a:r>
          </a:p>
          <a:p>
            <a:pPr algn="ctr"/>
            <a:r>
              <a:rPr lang="en-US" sz="3600" dirty="0">
                <a:solidFill>
                  <a:srgbClr val="D9531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Abby Mayers</a:t>
            </a:r>
            <a:endParaRPr lang="en-US" dirty="0">
              <a:solidFill>
                <a:srgbClr val="D9531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3074" name="Picture 2" descr="KIT logo">
            <a:extLst>
              <a:ext uri="{FF2B5EF4-FFF2-40B4-BE49-F238E27FC236}">
                <a16:creationId xmlns:a16="http://schemas.microsoft.com/office/drawing/2014/main" id="{2314371C-E100-7429-6179-97C64616D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3" y="1737073"/>
            <a:ext cx="3891293" cy="27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8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Aligning Grading Practices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098" name="Picture 2" descr="Cathy Woods (@EPS_Region2) / X">
            <a:extLst>
              <a:ext uri="{FF2B5EF4-FFF2-40B4-BE49-F238E27FC236}">
                <a16:creationId xmlns:a16="http://schemas.microsoft.com/office/drawing/2014/main" id="{92BE828C-58C0-B5B1-BCC0-2CD638905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/>
          <a:stretch/>
        </p:blipFill>
        <p:spPr bwMode="auto">
          <a:xfrm>
            <a:off x="1167896" y="1740438"/>
            <a:ext cx="3108960" cy="3377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E300A9-A277-9577-808A-35AC4364A239}"/>
              </a:ext>
            </a:extLst>
          </p:cNvPr>
          <p:cNvSpPr txBox="1"/>
          <p:nvPr/>
        </p:nvSpPr>
        <p:spPr>
          <a:xfrm>
            <a:off x="4200807" y="3105834"/>
            <a:ext cx="398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657F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Cathy Woods</a:t>
            </a:r>
            <a:endParaRPr lang="en-US" dirty="0">
              <a:solidFill>
                <a:srgbClr val="657F8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31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82" y="4297221"/>
            <a:ext cx="3416254" cy="540280"/>
          </a:xfrm>
        </p:spPr>
        <p:txBody>
          <a:bodyPr/>
          <a:lstStyle/>
          <a:p>
            <a:r>
              <a:rPr lang="en-US" sz="2100" noProof="1"/>
              <a:t>May 30, 2024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2820935"/>
            <a:ext cx="4687219" cy="1207759"/>
          </a:xfrm>
        </p:spPr>
        <p:txBody>
          <a:bodyPr/>
          <a:lstStyle/>
          <a:p>
            <a:pPr>
              <a:lnSpc>
                <a:spcPts val="3750"/>
              </a:lnSpc>
            </a:pPr>
            <a:r>
              <a:rPr lang="en-US" dirty="0"/>
              <a:t>District Counselor Meeting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4429682" y="4612117"/>
            <a:ext cx="759619" cy="759619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2973711" y="5388734"/>
            <a:ext cx="1291078" cy="448824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4667522" y="3631816"/>
            <a:ext cx="680525" cy="1289417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138609" y="5551925"/>
            <a:ext cx="1291078" cy="448824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965094" y="5460470"/>
            <a:ext cx="2929874" cy="540279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2326696" y="1309060"/>
            <a:ext cx="1623825" cy="1331537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287934"/>
              <a:ext cx="1409330" cy="463156"/>
              <a:chOff x="5688496" y="637622"/>
              <a:chExt cx="1409330" cy="46315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37622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Inspire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705553" y="642929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accent5"/>
                    </a:solidFill>
                    <a:latin typeface="+mj-lt"/>
                  </a:rPr>
                  <a:t>Inspire</a:t>
                </a:r>
              </a:p>
            </p:txBody>
          </p:sp>
        </p:grp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AC3847-D125-4587-A986-07BE5CBE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61" y="301622"/>
            <a:ext cx="753280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17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Today’s Agenda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A41DE-FE99-23DD-0C30-25CB788A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74"/>
          <a:stretch/>
        </p:blipFill>
        <p:spPr>
          <a:xfrm>
            <a:off x="835603" y="1250243"/>
            <a:ext cx="7563906" cy="1085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3AF823-CF89-B128-4784-758FD9317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67" y="2471604"/>
            <a:ext cx="7459116" cy="1914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854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Today’s Agenda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0A41DE-FE99-23DD-0C30-25CB788AC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74"/>
          <a:stretch/>
        </p:blipFill>
        <p:spPr>
          <a:xfrm>
            <a:off x="835603" y="1250243"/>
            <a:ext cx="7563906" cy="10855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1AD60-FE5C-35EF-3E5D-BFC815D88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40" y="2441681"/>
            <a:ext cx="7478169" cy="21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133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97B6B-F684-4D7F-5D47-E01986AD27CD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9F3364-C8E7-01D4-FDD1-E91141F6BDF8}"/>
              </a:ext>
            </a:extLst>
          </p:cNvPr>
          <p:cNvSpPr txBox="1"/>
          <p:nvPr/>
        </p:nvSpPr>
        <p:spPr>
          <a:xfrm>
            <a:off x="604836" y="5834351"/>
            <a:ext cx="79343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https://www.schoolcounselor.org/getmedia/58cf104d-f75c-4e6a-bff6-4375f145b812/Use-of-Time-5-Day-Calculator.xlsx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BE501-1834-FD6C-D937-B94E34126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94" y="1227791"/>
            <a:ext cx="8031632" cy="434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61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63D51-B701-DF75-5D11-2969D6FE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13" y="836394"/>
            <a:ext cx="4059773" cy="12407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BB1F9A-A6A4-EADD-9200-5E76101B3297}"/>
              </a:ext>
            </a:extLst>
          </p:cNvPr>
          <p:cNvSpPr/>
          <p:nvPr/>
        </p:nvSpPr>
        <p:spPr>
          <a:xfrm>
            <a:off x="2462543" y="1149790"/>
            <a:ext cx="4246075" cy="104114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CD650-DCBE-BBD2-B873-CC21D61B3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07" y="2345298"/>
            <a:ext cx="7046586" cy="380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63D51-B701-DF75-5D11-2969D6FE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13" y="836394"/>
            <a:ext cx="4059773" cy="12407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BB1F9A-A6A4-EADD-9200-5E76101B3297}"/>
              </a:ext>
            </a:extLst>
          </p:cNvPr>
          <p:cNvSpPr/>
          <p:nvPr/>
        </p:nvSpPr>
        <p:spPr>
          <a:xfrm>
            <a:off x="2448960" y="779384"/>
            <a:ext cx="4246075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623E1-98E0-3846-0D7D-13E9A96238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6" t="18414" r="5545" b="30314"/>
          <a:stretch/>
        </p:blipFill>
        <p:spPr>
          <a:xfrm>
            <a:off x="920515" y="2345727"/>
            <a:ext cx="7302970" cy="37328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051C3F-A4BC-FDE0-3CC3-448EE1586BFF}"/>
              </a:ext>
            </a:extLst>
          </p:cNvPr>
          <p:cNvSpPr txBox="1"/>
          <p:nvPr/>
        </p:nvSpPr>
        <p:spPr>
          <a:xfrm rot="20343263">
            <a:off x="332735" y="1538560"/>
            <a:ext cx="1741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93C71"/>
                </a:solidFill>
                <a:latin typeface="Neutra Text TF Light" panose="02000000000000000000" pitchFamily="2" charset="0"/>
              </a:rPr>
              <a:t>FALL SEM</a:t>
            </a:r>
          </a:p>
        </p:txBody>
      </p:sp>
    </p:spTree>
    <p:extLst>
      <p:ext uri="{BB962C8B-B14F-4D97-AF65-F5344CB8AC3E}">
        <p14:creationId xmlns:p14="http://schemas.microsoft.com/office/powerpoint/2010/main" val="642928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CSCP | Use of Time Calculator Results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163D51-B701-DF75-5D11-2969D6FE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13" y="836394"/>
            <a:ext cx="4059773" cy="12407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BB1F9A-A6A4-EADD-9200-5E76101B3297}"/>
              </a:ext>
            </a:extLst>
          </p:cNvPr>
          <p:cNvSpPr/>
          <p:nvPr/>
        </p:nvSpPr>
        <p:spPr>
          <a:xfrm>
            <a:off x="2448960" y="779384"/>
            <a:ext cx="4246075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734A51-A75F-EDCE-6FA8-C2D160B2D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212" y="2350768"/>
            <a:ext cx="7085570" cy="36708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64209A-6EE7-7CDA-DDA4-50043408B3A8}"/>
              </a:ext>
            </a:extLst>
          </p:cNvPr>
          <p:cNvSpPr txBox="1"/>
          <p:nvPr/>
        </p:nvSpPr>
        <p:spPr>
          <a:xfrm rot="20343263">
            <a:off x="332735" y="1538560"/>
            <a:ext cx="1741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93C71"/>
                </a:solidFill>
                <a:latin typeface="Neutra Text TF Light" panose="02000000000000000000" pitchFamily="2" charset="0"/>
              </a:rPr>
              <a:t>SPRING SEM</a:t>
            </a:r>
          </a:p>
        </p:txBody>
      </p:sp>
    </p:spTree>
    <p:extLst>
      <p:ext uri="{BB962C8B-B14F-4D97-AF65-F5344CB8AC3E}">
        <p14:creationId xmlns:p14="http://schemas.microsoft.com/office/powerpoint/2010/main" val="3945551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7E0FDE-C680-A14A-2DA6-99B422B5BE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451447" y="3437649"/>
            <a:ext cx="2553871" cy="25285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93C7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93C7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hlinkClick r:id="rId4"/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/>
                <a:ea typeface="+mn-ea"/>
                <a:cs typeface="Myriad Pro"/>
              </a:rPr>
              <a:t>Non-Counseling Duties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398C7FC-0484-E479-91ED-F726F31E7941}"/>
              </a:ext>
            </a:extLst>
          </p:cNvPr>
          <p:cNvSpPr txBox="1"/>
          <p:nvPr/>
        </p:nvSpPr>
        <p:spPr>
          <a:xfrm>
            <a:off x="3404325" y="817730"/>
            <a:ext cx="4309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</a:t>
            </a:r>
            <a:r>
              <a:rPr lang="en-US" dirty="0" err="1">
                <a:solidFill>
                  <a:srgbClr val="7B57A7"/>
                </a:solidFill>
                <a:latin typeface="Arial"/>
              </a:rPr>
              <a:t>cess</a:t>
            </a:r>
            <a:r>
              <a:rPr lang="en-US" dirty="0">
                <a:solidFill>
                  <a:srgbClr val="7B57A7"/>
                </a:solidFill>
                <a:latin typeface="Arial"/>
              </a:rPr>
              <a:t> Supervision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B57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Assembly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Discipline Investigation/Support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Escort Student to Class/Health Room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Food/Snack Distribution/Planning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Hallway/Restroom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Holiday cards/decorations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Interacting w/ Students @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Lunch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MTSS Prep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504-related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B57A7"/>
                </a:solidFill>
                <a:latin typeface="Arial"/>
              </a:rPr>
              <a:t>SBA Proctoring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B57A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B988F-7AF1-5059-29DF-4E236CCD3858}"/>
              </a:ext>
            </a:extLst>
          </p:cNvPr>
          <p:cNvSpPr txBox="1"/>
          <p:nvPr/>
        </p:nvSpPr>
        <p:spPr>
          <a:xfrm>
            <a:off x="5637008" y="3306448"/>
            <a:ext cx="30555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Office Organization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PBIS Reward Distribution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Small Group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Check-In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Student Greeting (a.m.)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 for Teacher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Threat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B57A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Travel 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15BC95-FECA-5F9B-D692-6C134EA822CE}"/>
              </a:ext>
            </a:extLst>
          </p:cNvPr>
          <p:cNvCxnSpPr>
            <a:cxnSpLocks/>
          </p:cNvCxnSpPr>
          <p:nvPr/>
        </p:nvCxnSpPr>
        <p:spPr>
          <a:xfrm flipV="1">
            <a:off x="1622610" y="2525890"/>
            <a:ext cx="1573263" cy="902262"/>
          </a:xfrm>
          <a:prstGeom prst="straightConnector1">
            <a:avLst/>
          </a:prstGeom>
          <a:ln w="50800">
            <a:solidFill>
              <a:srgbClr val="7B57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urple triangle on a black background&#10;&#10;Description automatically generated">
            <a:extLst>
              <a:ext uri="{FF2B5EF4-FFF2-40B4-BE49-F238E27FC236}">
                <a16:creationId xmlns:a16="http://schemas.microsoft.com/office/drawing/2014/main" id="{D1D32B22-A77C-9CD7-2325-0D888562E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33" y="3104771"/>
            <a:ext cx="948950" cy="162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883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CSCP | Principal Training &amp; Annual Conference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61BBF0-B022-8D65-4A9A-926FFB34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82" y="1208202"/>
            <a:ext cx="5925377" cy="838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2F87C2-8FDF-647D-B21A-6C12BDC19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01" y="2046519"/>
            <a:ext cx="7249537" cy="36962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A85BFD-D97E-DF6C-F897-B975CF9A6708}"/>
              </a:ext>
            </a:extLst>
          </p:cNvPr>
          <p:cNvSpPr txBox="1"/>
          <p:nvPr/>
        </p:nvSpPr>
        <p:spPr>
          <a:xfrm>
            <a:off x="362139" y="5742735"/>
            <a:ext cx="7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D1730"/>
                </a:solidFill>
              </a:rPr>
              <a:t>ASCA National Model | 4</a:t>
            </a:r>
            <a:r>
              <a:rPr lang="en-US" baseline="30000" dirty="0">
                <a:solidFill>
                  <a:srgbClr val="8D1730"/>
                </a:solidFill>
              </a:rPr>
              <a:t>th</a:t>
            </a:r>
            <a:r>
              <a:rPr lang="en-US" dirty="0">
                <a:solidFill>
                  <a:srgbClr val="8D1730"/>
                </a:solidFill>
              </a:rPr>
              <a:t> Edition - Pg. 60</a:t>
            </a:r>
          </a:p>
        </p:txBody>
      </p:sp>
    </p:spTree>
    <p:extLst>
      <p:ext uri="{BB962C8B-B14F-4D97-AF65-F5344CB8AC3E}">
        <p14:creationId xmlns:p14="http://schemas.microsoft.com/office/powerpoint/2010/main" val="95598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97B6B-F684-4D7F-5D47-E01986AD27CD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Second Step Pacing Guide Input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32F570-CF5C-A06E-BA34-90A22B106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80" y="945470"/>
            <a:ext cx="7975899" cy="512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7533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8F3DA1-B4E4-4C67-8C58-6F78AE376A39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A42619-6995-52DD-3AEF-F921E27B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C41F232-9D1B-A9A8-E30F-CDFC631AB806}"/>
              </a:ext>
            </a:extLst>
          </p:cNvPr>
          <p:cNvSpPr txBox="1">
            <a:spLocks/>
          </p:cNvSpPr>
          <p:nvPr/>
        </p:nvSpPr>
        <p:spPr>
          <a:xfrm>
            <a:off x="8692553" y="6366107"/>
            <a:ext cx="3483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lang="en-ZA" sz="1800" b="1" kern="1200">
                <a:solidFill>
                  <a:srgbClr val="093C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DB212-BFA2-403F-85EF-DFD3FF6D973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4531F-6A3F-3F18-DECE-340CF7FFF5B7}"/>
              </a:ext>
            </a:extLst>
          </p:cNvPr>
          <p:cNvSpPr txBox="1"/>
          <p:nvPr/>
        </p:nvSpPr>
        <p:spPr>
          <a:xfrm>
            <a:off x="286159" y="294510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Second Step Kits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363C060-9892-F657-6996-739567989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1" name="Picture 10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D1DD187-0E7B-B61A-D866-D334D6D7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779" y="2215441"/>
            <a:ext cx="4246075" cy="24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9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Sequoia Info &amp; Updates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4" name="Picture 3" descr="A logo of a school&#10;&#10;Description automatically generated">
            <a:extLst>
              <a:ext uri="{FF2B5EF4-FFF2-40B4-BE49-F238E27FC236}">
                <a16:creationId xmlns:a16="http://schemas.microsoft.com/office/drawing/2014/main" id="{AADDC08C-83D5-F1CA-2B71-85AF2A8EE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988" y="1358915"/>
            <a:ext cx="3471127" cy="3955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B33997-8375-7C54-3852-905F42082087}"/>
              </a:ext>
            </a:extLst>
          </p:cNvPr>
          <p:cNvSpPr txBox="1"/>
          <p:nvPr/>
        </p:nvSpPr>
        <p:spPr>
          <a:xfrm>
            <a:off x="4077709" y="2358998"/>
            <a:ext cx="398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533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Autum Slater </a:t>
            </a:r>
          </a:p>
          <a:p>
            <a:pPr algn="ctr"/>
            <a:r>
              <a:rPr lang="en-US" sz="3600" dirty="0">
                <a:solidFill>
                  <a:srgbClr val="00533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&amp; </a:t>
            </a:r>
          </a:p>
          <a:p>
            <a:pPr algn="ctr"/>
            <a:r>
              <a:rPr lang="en-US" sz="3600" dirty="0">
                <a:solidFill>
                  <a:srgbClr val="00533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Liz Lahti</a:t>
            </a:r>
            <a:endParaRPr lang="en-US" dirty="0">
              <a:solidFill>
                <a:srgbClr val="00533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2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Forefront End-of-Year Data Collection | HS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pic>
        <p:nvPicPr>
          <p:cNvPr id="10" name="Picture 9" descr="A logo for a school&#10;&#10;Description automatically generated">
            <a:extLst>
              <a:ext uri="{FF2B5EF4-FFF2-40B4-BE49-F238E27FC236}">
                <a16:creationId xmlns:a16="http://schemas.microsoft.com/office/drawing/2014/main" id="{03BB35B9-BD5F-BB17-50D0-7E1C43079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46" y="1394691"/>
            <a:ext cx="2960358" cy="185333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6BE878-36EF-31BB-E8EF-3E44D1E1A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65543"/>
              </p:ext>
            </p:extLst>
          </p:nvPr>
        </p:nvGraphicFramePr>
        <p:xfrm>
          <a:off x="359329" y="3471627"/>
          <a:ext cx="8421192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3762">
                  <a:extLst>
                    <a:ext uri="{9D8B030D-6E8A-4147-A177-3AD203B41FA5}">
                      <a16:colId xmlns:a16="http://schemas.microsoft.com/office/drawing/2014/main" val="219120442"/>
                    </a:ext>
                  </a:extLst>
                </a:gridCol>
                <a:gridCol w="3060134">
                  <a:extLst>
                    <a:ext uri="{9D8B030D-6E8A-4147-A177-3AD203B41FA5}">
                      <a16:colId xmlns:a16="http://schemas.microsoft.com/office/drawing/2014/main" val="600417342"/>
                    </a:ext>
                  </a:extLst>
                </a:gridCol>
                <a:gridCol w="2887296">
                  <a:extLst>
                    <a:ext uri="{9D8B030D-6E8A-4147-A177-3AD203B41FA5}">
                      <a16:colId xmlns:a16="http://schemas.microsoft.com/office/drawing/2014/main" val="2538903252"/>
                    </a:ext>
                  </a:extLst>
                </a:gridCol>
              </a:tblGrid>
              <a:tr h="373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SURVEY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B2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Student Support Services Q’s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B2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School Q’s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B2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3133"/>
                  </a:ext>
                </a:extLst>
              </a:tr>
              <a:tr h="319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Semester Report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B2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1-9, 10-12, 14-17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10-14, 16-22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4299909"/>
                  </a:ext>
                </a:extLst>
              </a:tr>
              <a:tr h="3198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FIS End-of-year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B2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1-2, 4-9, 11-13, 14.a&amp;b 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3, 9-11, 14.c&amp;d, 15-18</a:t>
                      </a:r>
                      <a:endParaRPr lang="en-US" sz="22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8763589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E842A7E0-4047-7E29-57DE-BBF334A1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8</a:t>
            </a:r>
            <a:r>
              <a:rPr lang="en-US" sz="2800" b="1" baseline="30000" dirty="0">
                <a:solidFill>
                  <a:schemeClr val="bg1"/>
                </a:solidFill>
                <a:latin typeface="Myriad Pro"/>
                <a:cs typeface="Myriad Pro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 – HS Transitions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E842A7E0-4047-7E29-57DE-BBF334A1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1B774D46-20A3-E646-E030-7B3FBA5BE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36" y="1684088"/>
            <a:ext cx="7547837" cy="14329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38A3DC-964C-09AE-3918-3D4A828C7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726" y="3248025"/>
            <a:ext cx="7039619" cy="12754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46D032-4F8C-54A1-787D-2285E4E4E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95" y="4654399"/>
            <a:ext cx="8364117" cy="276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4B8DEB-F74A-9070-B66F-91FD76EFF2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199" y="5311210"/>
            <a:ext cx="1794567" cy="48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71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938F48-517D-593C-BA53-99C19B9B7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4" y="1717488"/>
            <a:ext cx="8292615" cy="1923545"/>
          </a:xfrm>
          <a:prstGeom prst="rect">
            <a:avLst/>
          </a:prstGeom>
        </p:spPr>
      </p:pic>
      <p:pic>
        <p:nvPicPr>
          <p:cNvPr id="11" name="Picture 10" descr="A red text with a shadow&#10;&#10;Description automatically generated">
            <a:extLst>
              <a:ext uri="{FF2B5EF4-FFF2-40B4-BE49-F238E27FC236}">
                <a16:creationId xmlns:a16="http://schemas.microsoft.com/office/drawing/2014/main" id="{872BF72C-0B30-B1B8-9B33-33CC50FC6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730" y="3615377"/>
            <a:ext cx="587242" cy="5776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8</a:t>
            </a:r>
            <a:r>
              <a:rPr lang="en-US" sz="2800" b="1" baseline="30000" dirty="0">
                <a:solidFill>
                  <a:schemeClr val="bg1"/>
                </a:solidFill>
                <a:latin typeface="Myriad Pro"/>
                <a:cs typeface="Myriad Pro"/>
              </a:rPr>
              <a:t>th</a:t>
            </a:r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 – HS Transitions | 2024-25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E842A7E0-4047-7E29-57DE-BBF334A1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1B774D46-20A3-E646-E030-7B3FBA5BE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0963" y="889253"/>
            <a:ext cx="3511159" cy="6666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4B8DEB-F74A-9070-B66F-91FD76EFF2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206"/>
          <a:stretch/>
        </p:blipFill>
        <p:spPr>
          <a:xfrm>
            <a:off x="4930275" y="868400"/>
            <a:ext cx="2330604" cy="822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6CAD10-525C-94EB-0AD9-56429E7ED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013" y="4167335"/>
            <a:ext cx="8339973" cy="196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9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Summer Programming | </a:t>
            </a:r>
            <a:r>
              <a:rPr lang="en-US" sz="2800" b="1" dirty="0" err="1">
                <a:solidFill>
                  <a:schemeClr val="bg1"/>
                </a:solidFill>
                <a:latin typeface="Myriad Pro"/>
                <a:cs typeface="Myriad Pro"/>
              </a:rPr>
              <a:t>EmpowerU</a:t>
            </a:r>
            <a:endParaRPr lang="en-US" sz="28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E842A7E0-4047-7E29-57DE-BBF334A1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 descr="Business Partners / Empoweru">
            <a:extLst>
              <a:ext uri="{FF2B5EF4-FFF2-40B4-BE49-F238E27FC236}">
                <a16:creationId xmlns:a16="http://schemas.microsoft.com/office/drawing/2014/main" id="{AD3A2308-EE1B-7210-4E73-00DA2E6B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83" y="1343561"/>
            <a:ext cx="5963683" cy="13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0A9EFA-2E54-3AE3-9B0C-73EC6B8B2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0939">
            <a:off x="1369245" y="3390426"/>
            <a:ext cx="3572374" cy="2210108"/>
          </a:xfrm>
          <a:prstGeom prst="rect">
            <a:avLst/>
          </a:prstGeom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E98A3A99-BD38-1555-8B80-6896D1618391}"/>
              </a:ext>
            </a:extLst>
          </p:cNvPr>
          <p:cNvSpPr/>
          <p:nvPr/>
        </p:nvSpPr>
        <p:spPr>
          <a:xfrm>
            <a:off x="5163163" y="2938994"/>
            <a:ext cx="3487061" cy="2179527"/>
          </a:xfrm>
          <a:prstGeom prst="irregularSeal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Neutra Text TF Light" panose="02000000000000000000" pitchFamily="2" charset="0"/>
              </a:rPr>
              <a:t>Tanys</a:t>
            </a:r>
            <a:r>
              <a:rPr lang="en-US" sz="2200" dirty="0">
                <a:latin typeface="Neutra Text TF Light" panose="02000000000000000000" pitchFamily="2" charset="0"/>
              </a:rPr>
              <a:t> Aris @ CHS</a:t>
            </a:r>
          </a:p>
        </p:txBody>
      </p:sp>
    </p:spTree>
    <p:extLst>
      <p:ext uri="{BB962C8B-B14F-4D97-AF65-F5344CB8AC3E}">
        <p14:creationId xmlns:p14="http://schemas.microsoft.com/office/powerpoint/2010/main" val="232965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4E37A-1C72-4022-8401-4995A438161A}"/>
              </a:ext>
            </a:extLst>
          </p:cNvPr>
          <p:cNvSpPr txBox="1"/>
          <p:nvPr/>
        </p:nvSpPr>
        <p:spPr>
          <a:xfrm>
            <a:off x="284085" y="287525"/>
            <a:ext cx="8571681" cy="523220"/>
          </a:xfrm>
          <a:prstGeom prst="rect">
            <a:avLst/>
          </a:prstGeom>
          <a:solidFill>
            <a:schemeClr val="accent1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bg1"/>
                </a:solidFill>
                <a:latin typeface="Myriad Pro"/>
                <a:cs typeface="Myriad Pro"/>
              </a:rPr>
              <a:t>OTG End-of-Year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2D03D76-B25D-40DC-A064-04B07C5C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973" y="342135"/>
            <a:ext cx="452412" cy="414000"/>
          </a:xfrm>
          <a:prstGeom prst="rect">
            <a:avLst/>
          </a:prstGeom>
          <a:solidFill>
            <a:schemeClr val="bg1"/>
          </a:solidFill>
          <a:effectLst>
            <a:softEdge rad="22225"/>
          </a:effec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E842A7E0-4047-7E29-57DE-BBF334A1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8613" y="3248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2" descr="Dr. Jeanne Willard (@EPS_LrngOptions) / Twitter">
            <a:extLst>
              <a:ext uri="{FF2B5EF4-FFF2-40B4-BE49-F238E27FC236}">
                <a16:creationId xmlns:a16="http://schemas.microsoft.com/office/drawing/2014/main" id="{8F09959E-548B-691C-779F-048ECA44F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r="5473"/>
          <a:stretch/>
        </p:blipFill>
        <p:spPr bwMode="auto">
          <a:xfrm>
            <a:off x="5251251" y="1023889"/>
            <a:ext cx="2802953" cy="310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CCE 2018 | Seattle, WA">
            <a:extLst>
              <a:ext uri="{FF2B5EF4-FFF2-40B4-BE49-F238E27FC236}">
                <a16:creationId xmlns:a16="http://schemas.microsoft.com/office/drawing/2014/main" id="{205C0828-A5F1-4199-1039-568807AB0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80" y="2787667"/>
            <a:ext cx="2455324" cy="3108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0D934-1FE7-BA36-D83A-0DE5F56514C6}"/>
              </a:ext>
            </a:extLst>
          </p:cNvPr>
          <p:cNvSpPr txBox="1"/>
          <p:nvPr/>
        </p:nvSpPr>
        <p:spPr>
          <a:xfrm>
            <a:off x="1226068" y="1714361"/>
            <a:ext cx="398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A4503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Jeanne Willard</a:t>
            </a:r>
            <a:endParaRPr lang="en-US" dirty="0">
              <a:solidFill>
                <a:srgbClr val="A4503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A0668-20AE-1BA8-CEEF-7783111FE35B}"/>
              </a:ext>
            </a:extLst>
          </p:cNvPr>
          <p:cNvSpPr txBox="1"/>
          <p:nvPr/>
        </p:nvSpPr>
        <p:spPr>
          <a:xfrm>
            <a:off x="3561862" y="4820473"/>
            <a:ext cx="398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45E7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kerman" panose="04090605060D06020702" pitchFamily="82" charset="0"/>
              </a:rPr>
              <a:t>Sarah Pewitt</a:t>
            </a:r>
            <a:endParaRPr lang="en-US" dirty="0">
              <a:solidFill>
                <a:srgbClr val="445E7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98F1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82" y="4297221"/>
            <a:ext cx="3416254" cy="540280"/>
          </a:xfrm>
        </p:spPr>
        <p:txBody>
          <a:bodyPr/>
          <a:lstStyle/>
          <a:p>
            <a:r>
              <a:rPr lang="en-US" sz="2100" noProof="1"/>
              <a:t>May 30, 2024</a:t>
            </a: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33" y="2820935"/>
            <a:ext cx="4687219" cy="1207759"/>
          </a:xfrm>
        </p:spPr>
        <p:txBody>
          <a:bodyPr/>
          <a:lstStyle/>
          <a:p>
            <a:pPr>
              <a:lnSpc>
                <a:spcPts val="3750"/>
              </a:lnSpc>
            </a:pPr>
            <a:r>
              <a:rPr lang="en-US" dirty="0"/>
              <a:t>District Counselor Meeting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4429682" y="4612117"/>
            <a:ext cx="759619" cy="759619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2973711" y="5388734"/>
            <a:ext cx="1291078" cy="448824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4973A6-1241-40E2-9AE7-F4CE1B4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964052">
            <a:off x="4667522" y="3631816"/>
            <a:ext cx="680525" cy="1289417"/>
            <a:chOff x="3358194" y="2575240"/>
            <a:chExt cx="907367" cy="171922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D3BEA36-1813-48D9-A9BC-8461F7E8E666}"/>
                </a:ext>
              </a:extLst>
            </p:cNvPr>
            <p:cNvSpPr/>
            <p:nvPr/>
          </p:nvSpPr>
          <p:spPr>
            <a:xfrm>
              <a:off x="3358194" y="2575240"/>
              <a:ext cx="907367" cy="1719222"/>
            </a:xfrm>
            <a:custGeom>
              <a:avLst/>
              <a:gdLst>
                <a:gd name="connsiteX0" fmla="*/ 912541 w 907367"/>
                <a:gd name="connsiteY0" fmla="*/ 9949 h 1719222"/>
                <a:gd name="connsiteX1" fmla="*/ 9949 w 907367"/>
                <a:gd name="connsiteY1" fmla="*/ 9949 h 1719222"/>
                <a:gd name="connsiteX2" fmla="*/ 9949 w 907367"/>
                <a:gd name="connsiteY2" fmla="*/ 140483 h 1719222"/>
                <a:gd name="connsiteX3" fmla="*/ 121380 w 907367"/>
                <a:gd name="connsiteY3" fmla="*/ 140483 h 1719222"/>
                <a:gd name="connsiteX4" fmla="*/ 121380 w 907367"/>
                <a:gd name="connsiteY4" fmla="*/ 374488 h 1719222"/>
                <a:gd name="connsiteX5" fmla="*/ 121380 w 907367"/>
                <a:gd name="connsiteY5" fmla="*/ 436571 h 1719222"/>
                <a:gd name="connsiteX6" fmla="*/ 121380 w 907367"/>
                <a:gd name="connsiteY6" fmla="*/ 778823 h 1719222"/>
                <a:gd name="connsiteX7" fmla="*/ 121380 w 907367"/>
                <a:gd name="connsiteY7" fmla="*/ 840907 h 1719222"/>
                <a:gd name="connsiteX8" fmla="*/ 121380 w 907367"/>
                <a:gd name="connsiteY8" fmla="*/ 1183159 h 1719222"/>
                <a:gd name="connsiteX9" fmla="*/ 121380 w 907367"/>
                <a:gd name="connsiteY9" fmla="*/ 1245242 h 1719222"/>
                <a:gd name="connsiteX10" fmla="*/ 121380 w 907367"/>
                <a:gd name="connsiteY10" fmla="*/ 1412389 h 1719222"/>
                <a:gd name="connsiteX11" fmla="*/ 471592 w 907367"/>
                <a:gd name="connsiteY11" fmla="*/ 1719620 h 1719222"/>
                <a:gd name="connsiteX12" fmla="*/ 801110 w 907367"/>
                <a:gd name="connsiteY12" fmla="*/ 1413981 h 1719222"/>
                <a:gd name="connsiteX13" fmla="*/ 801110 w 907367"/>
                <a:gd name="connsiteY13" fmla="*/ 140483 h 1719222"/>
                <a:gd name="connsiteX14" fmla="*/ 912541 w 907367"/>
                <a:gd name="connsiteY14" fmla="*/ 140483 h 1719222"/>
                <a:gd name="connsiteX15" fmla="*/ 912541 w 907367"/>
                <a:gd name="connsiteY15" fmla="*/ 9949 h 171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7367" h="1719222">
                  <a:moveTo>
                    <a:pt x="912541" y="9949"/>
                  </a:moveTo>
                  <a:lnTo>
                    <a:pt x="9949" y="9949"/>
                  </a:lnTo>
                  <a:lnTo>
                    <a:pt x="9949" y="140483"/>
                  </a:lnTo>
                  <a:lnTo>
                    <a:pt x="121380" y="140483"/>
                  </a:lnTo>
                  <a:lnTo>
                    <a:pt x="121380" y="374488"/>
                  </a:lnTo>
                  <a:lnTo>
                    <a:pt x="121380" y="436571"/>
                  </a:lnTo>
                  <a:lnTo>
                    <a:pt x="121380" y="778823"/>
                  </a:lnTo>
                  <a:lnTo>
                    <a:pt x="121380" y="840907"/>
                  </a:lnTo>
                  <a:lnTo>
                    <a:pt x="121380" y="1183159"/>
                  </a:lnTo>
                  <a:lnTo>
                    <a:pt x="121380" y="1245242"/>
                  </a:lnTo>
                  <a:lnTo>
                    <a:pt x="121380" y="1412389"/>
                  </a:lnTo>
                  <a:cubicBezTo>
                    <a:pt x="127748" y="1587495"/>
                    <a:pt x="283751" y="1724396"/>
                    <a:pt x="471592" y="1719620"/>
                  </a:cubicBezTo>
                  <a:cubicBezTo>
                    <a:pt x="651474" y="1714844"/>
                    <a:pt x="794742" y="1581127"/>
                    <a:pt x="801110" y="1413981"/>
                  </a:cubicBezTo>
                  <a:lnTo>
                    <a:pt x="801110" y="140483"/>
                  </a:lnTo>
                  <a:lnTo>
                    <a:pt x="912541" y="140483"/>
                  </a:lnTo>
                  <a:lnTo>
                    <a:pt x="912541" y="9949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172AFF-1EDB-4EE1-B7DB-D773ECB8051E}"/>
                </a:ext>
              </a:extLst>
            </p:cNvPr>
            <p:cNvSpPr/>
            <p:nvPr/>
          </p:nvSpPr>
          <p:spPr>
            <a:xfrm>
              <a:off x="3397593" y="2592353"/>
              <a:ext cx="827773" cy="1687385"/>
            </a:xfrm>
            <a:custGeom>
              <a:avLst/>
              <a:gdLst>
                <a:gd name="connsiteX0" fmla="*/ 820610 w 827773"/>
                <a:gd name="connsiteY0" fmla="*/ 19898 h 1687384"/>
                <a:gd name="connsiteX1" fmla="*/ 19898 w 827773"/>
                <a:gd name="connsiteY1" fmla="*/ 19898 h 1687384"/>
                <a:gd name="connsiteX2" fmla="*/ 19898 w 827773"/>
                <a:gd name="connsiteY2" fmla="*/ 78798 h 1687384"/>
                <a:gd name="connsiteX3" fmla="*/ 118594 w 827773"/>
                <a:gd name="connsiteY3" fmla="*/ 78798 h 1687384"/>
                <a:gd name="connsiteX4" fmla="*/ 118594 w 827773"/>
                <a:gd name="connsiteY4" fmla="*/ 389213 h 1687384"/>
                <a:gd name="connsiteX5" fmla="*/ 118594 w 827773"/>
                <a:gd name="connsiteY5" fmla="*/ 448112 h 1687384"/>
                <a:gd name="connsiteX6" fmla="*/ 118594 w 827773"/>
                <a:gd name="connsiteY6" fmla="*/ 774446 h 1687384"/>
                <a:gd name="connsiteX7" fmla="*/ 118594 w 827773"/>
                <a:gd name="connsiteY7" fmla="*/ 833345 h 1687384"/>
                <a:gd name="connsiteX8" fmla="*/ 118594 w 827773"/>
                <a:gd name="connsiteY8" fmla="*/ 1159679 h 1687384"/>
                <a:gd name="connsiteX9" fmla="*/ 118594 w 827773"/>
                <a:gd name="connsiteY9" fmla="*/ 1218578 h 1687384"/>
                <a:gd name="connsiteX10" fmla="*/ 118594 w 827773"/>
                <a:gd name="connsiteY10" fmla="*/ 1377766 h 1687384"/>
                <a:gd name="connsiteX11" fmla="*/ 429010 w 827773"/>
                <a:gd name="connsiteY11" fmla="*/ 1669078 h 1687384"/>
                <a:gd name="connsiteX12" fmla="*/ 720322 w 827773"/>
                <a:gd name="connsiteY12" fmla="*/ 1377766 h 1687384"/>
                <a:gd name="connsiteX13" fmla="*/ 720322 w 827773"/>
                <a:gd name="connsiteY13" fmla="*/ 78798 h 1687384"/>
                <a:gd name="connsiteX14" fmla="*/ 819018 w 827773"/>
                <a:gd name="connsiteY14" fmla="*/ 78798 h 1687384"/>
                <a:gd name="connsiteX15" fmla="*/ 819018 w 827773"/>
                <a:gd name="connsiteY15" fmla="*/ 19898 h 168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7773" h="1687384">
                  <a:moveTo>
                    <a:pt x="820610" y="19898"/>
                  </a:moveTo>
                  <a:lnTo>
                    <a:pt x="19898" y="19898"/>
                  </a:lnTo>
                  <a:lnTo>
                    <a:pt x="19898" y="78798"/>
                  </a:lnTo>
                  <a:lnTo>
                    <a:pt x="118594" y="78798"/>
                  </a:lnTo>
                  <a:lnTo>
                    <a:pt x="118594" y="389213"/>
                  </a:lnTo>
                  <a:lnTo>
                    <a:pt x="118594" y="448112"/>
                  </a:lnTo>
                  <a:lnTo>
                    <a:pt x="118594" y="774446"/>
                  </a:lnTo>
                  <a:lnTo>
                    <a:pt x="118594" y="833345"/>
                  </a:lnTo>
                  <a:lnTo>
                    <a:pt x="118594" y="1159679"/>
                  </a:lnTo>
                  <a:lnTo>
                    <a:pt x="118594" y="1218578"/>
                  </a:lnTo>
                  <a:lnTo>
                    <a:pt x="118594" y="1377766"/>
                  </a:lnTo>
                  <a:cubicBezTo>
                    <a:pt x="123370" y="1544912"/>
                    <a:pt x="263455" y="1675446"/>
                    <a:pt x="429010" y="1669078"/>
                  </a:cubicBezTo>
                  <a:cubicBezTo>
                    <a:pt x="588197" y="1664303"/>
                    <a:pt x="715546" y="1536953"/>
                    <a:pt x="720322" y="1377766"/>
                  </a:cubicBezTo>
                  <a:lnTo>
                    <a:pt x="720322" y="78798"/>
                  </a:lnTo>
                  <a:lnTo>
                    <a:pt x="819018" y="78798"/>
                  </a:lnTo>
                  <a:lnTo>
                    <a:pt x="819018" y="19898"/>
                  </a:lnTo>
                  <a:close/>
                </a:path>
              </a:pathLst>
            </a:custGeom>
            <a:solidFill>
              <a:srgbClr val="EAE4DC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3233CD-08BD-4C4B-9E60-4299B193563E}"/>
                </a:ext>
              </a:extLst>
            </p:cNvPr>
            <p:cNvSpPr/>
            <p:nvPr/>
          </p:nvSpPr>
          <p:spPr>
            <a:xfrm>
              <a:off x="3793173" y="2693437"/>
              <a:ext cx="79594" cy="79594"/>
            </a:xfrm>
            <a:custGeom>
              <a:avLst/>
              <a:gdLst>
                <a:gd name="connsiteX0" fmla="*/ 35021 w 79593"/>
                <a:gd name="connsiteY0" fmla="*/ 47756 h 79593"/>
                <a:gd name="connsiteX1" fmla="*/ 22286 w 79593"/>
                <a:gd name="connsiteY1" fmla="*/ 60491 h 79593"/>
                <a:gd name="connsiteX2" fmla="*/ 22286 w 79593"/>
                <a:gd name="connsiteY2" fmla="*/ 73226 h 79593"/>
                <a:gd name="connsiteX3" fmla="*/ 35021 w 79593"/>
                <a:gd name="connsiteY3" fmla="*/ 73226 h 79593"/>
                <a:gd name="connsiteX4" fmla="*/ 47756 w 79593"/>
                <a:gd name="connsiteY4" fmla="*/ 60491 h 79593"/>
                <a:gd name="connsiteX5" fmla="*/ 60491 w 79593"/>
                <a:gd name="connsiteY5" fmla="*/ 73226 h 79593"/>
                <a:gd name="connsiteX6" fmla="*/ 73226 w 79593"/>
                <a:gd name="connsiteY6" fmla="*/ 73226 h 79593"/>
                <a:gd name="connsiteX7" fmla="*/ 73226 w 79593"/>
                <a:gd name="connsiteY7" fmla="*/ 60491 h 79593"/>
                <a:gd name="connsiteX8" fmla="*/ 60491 w 79593"/>
                <a:gd name="connsiteY8" fmla="*/ 47756 h 79593"/>
                <a:gd name="connsiteX9" fmla="*/ 73226 w 79593"/>
                <a:gd name="connsiteY9" fmla="*/ 35021 h 79593"/>
                <a:gd name="connsiteX10" fmla="*/ 73226 w 79593"/>
                <a:gd name="connsiteY10" fmla="*/ 22286 h 79593"/>
                <a:gd name="connsiteX11" fmla="*/ 60491 w 79593"/>
                <a:gd name="connsiteY11" fmla="*/ 22286 h 79593"/>
                <a:gd name="connsiteX12" fmla="*/ 47756 w 79593"/>
                <a:gd name="connsiteY12" fmla="*/ 35021 h 79593"/>
                <a:gd name="connsiteX13" fmla="*/ 35021 w 79593"/>
                <a:gd name="connsiteY13" fmla="*/ 22286 h 79593"/>
                <a:gd name="connsiteX14" fmla="*/ 22286 w 79593"/>
                <a:gd name="connsiteY14" fmla="*/ 22286 h 79593"/>
                <a:gd name="connsiteX15" fmla="*/ 22286 w 79593"/>
                <a:gd name="connsiteY15" fmla="*/ 35021 h 79593"/>
                <a:gd name="connsiteX16" fmla="*/ 35021 w 79593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593" h="79593">
                  <a:moveTo>
                    <a:pt x="35021" y="47756"/>
                  </a:moveTo>
                  <a:lnTo>
                    <a:pt x="22286" y="60491"/>
                  </a:lnTo>
                  <a:cubicBezTo>
                    <a:pt x="19102" y="63675"/>
                    <a:pt x="19102" y="70042"/>
                    <a:pt x="22286" y="73226"/>
                  </a:cubicBezTo>
                  <a:cubicBezTo>
                    <a:pt x="25470" y="76410"/>
                    <a:pt x="31837" y="76410"/>
                    <a:pt x="35021" y="73226"/>
                  </a:cubicBezTo>
                  <a:lnTo>
                    <a:pt x="47756" y="60491"/>
                  </a:lnTo>
                  <a:lnTo>
                    <a:pt x="60491" y="73226"/>
                  </a:lnTo>
                  <a:cubicBezTo>
                    <a:pt x="63675" y="76410"/>
                    <a:pt x="70042" y="76410"/>
                    <a:pt x="73226" y="73226"/>
                  </a:cubicBezTo>
                  <a:cubicBezTo>
                    <a:pt x="76410" y="70042"/>
                    <a:pt x="76410" y="63675"/>
                    <a:pt x="73226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5021" y="47756"/>
                  </a:ln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0090D8F-382E-4E61-9F9C-C3D80AE765F2}"/>
                </a:ext>
              </a:extLst>
            </p:cNvPr>
            <p:cNvSpPr/>
            <p:nvPr/>
          </p:nvSpPr>
          <p:spPr>
            <a:xfrm>
              <a:off x="3583842" y="3213183"/>
              <a:ext cx="461643" cy="923286"/>
            </a:xfrm>
            <a:custGeom>
              <a:avLst/>
              <a:gdLst>
                <a:gd name="connsiteX0" fmla="*/ 449704 w 461642"/>
                <a:gd name="connsiteY0" fmla="*/ 19898 h 923285"/>
                <a:gd name="connsiteX1" fmla="*/ 19898 w 461642"/>
                <a:gd name="connsiteY1" fmla="*/ 19898 h 923285"/>
                <a:gd name="connsiteX2" fmla="*/ 19898 w 461642"/>
                <a:gd name="connsiteY2" fmla="*/ 51736 h 923285"/>
                <a:gd name="connsiteX3" fmla="*/ 72430 w 461642"/>
                <a:gd name="connsiteY3" fmla="*/ 51736 h 923285"/>
                <a:gd name="connsiteX4" fmla="*/ 72430 w 461642"/>
                <a:gd name="connsiteY4" fmla="*/ 218882 h 923285"/>
                <a:gd name="connsiteX5" fmla="*/ 190229 w 461642"/>
                <a:gd name="connsiteY5" fmla="*/ 218882 h 923285"/>
                <a:gd name="connsiteX6" fmla="*/ 190229 w 461642"/>
                <a:gd name="connsiteY6" fmla="*/ 250720 h 923285"/>
                <a:gd name="connsiteX7" fmla="*/ 72430 w 461642"/>
                <a:gd name="connsiteY7" fmla="*/ 250720 h 923285"/>
                <a:gd name="connsiteX8" fmla="*/ 72430 w 461642"/>
                <a:gd name="connsiteY8" fmla="*/ 425826 h 923285"/>
                <a:gd name="connsiteX9" fmla="*/ 190229 w 461642"/>
                <a:gd name="connsiteY9" fmla="*/ 425826 h 923285"/>
                <a:gd name="connsiteX10" fmla="*/ 190229 w 461642"/>
                <a:gd name="connsiteY10" fmla="*/ 457663 h 923285"/>
                <a:gd name="connsiteX11" fmla="*/ 72430 w 461642"/>
                <a:gd name="connsiteY11" fmla="*/ 457663 h 923285"/>
                <a:gd name="connsiteX12" fmla="*/ 72430 w 461642"/>
                <a:gd name="connsiteY12" fmla="*/ 632769 h 923285"/>
                <a:gd name="connsiteX13" fmla="*/ 190229 w 461642"/>
                <a:gd name="connsiteY13" fmla="*/ 632769 h 923285"/>
                <a:gd name="connsiteX14" fmla="*/ 190229 w 461642"/>
                <a:gd name="connsiteY14" fmla="*/ 664607 h 923285"/>
                <a:gd name="connsiteX15" fmla="*/ 72430 w 461642"/>
                <a:gd name="connsiteY15" fmla="*/ 664607 h 923285"/>
                <a:gd name="connsiteX16" fmla="*/ 72430 w 461642"/>
                <a:gd name="connsiteY16" fmla="*/ 750568 h 923285"/>
                <a:gd name="connsiteX17" fmla="*/ 239577 w 461642"/>
                <a:gd name="connsiteY17" fmla="*/ 906571 h 923285"/>
                <a:gd name="connsiteX18" fmla="*/ 395580 w 461642"/>
                <a:gd name="connsiteY18" fmla="*/ 750568 h 923285"/>
                <a:gd name="connsiteX19" fmla="*/ 395580 w 461642"/>
                <a:gd name="connsiteY19" fmla="*/ 51736 h 923285"/>
                <a:gd name="connsiteX20" fmla="*/ 448112 w 461642"/>
                <a:gd name="connsiteY20" fmla="*/ 51736 h 923285"/>
                <a:gd name="connsiteX21" fmla="*/ 448112 w 461642"/>
                <a:gd name="connsiteY21" fmla="*/ 19898 h 92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1642" h="923285">
                  <a:moveTo>
                    <a:pt x="449704" y="19898"/>
                  </a:moveTo>
                  <a:lnTo>
                    <a:pt x="19898" y="19898"/>
                  </a:lnTo>
                  <a:lnTo>
                    <a:pt x="19898" y="51736"/>
                  </a:lnTo>
                  <a:lnTo>
                    <a:pt x="72430" y="51736"/>
                  </a:lnTo>
                  <a:lnTo>
                    <a:pt x="72430" y="218882"/>
                  </a:lnTo>
                  <a:lnTo>
                    <a:pt x="190229" y="218882"/>
                  </a:lnTo>
                  <a:lnTo>
                    <a:pt x="190229" y="250720"/>
                  </a:lnTo>
                  <a:lnTo>
                    <a:pt x="72430" y="250720"/>
                  </a:lnTo>
                  <a:lnTo>
                    <a:pt x="72430" y="425826"/>
                  </a:lnTo>
                  <a:lnTo>
                    <a:pt x="190229" y="425826"/>
                  </a:lnTo>
                  <a:lnTo>
                    <a:pt x="190229" y="457663"/>
                  </a:lnTo>
                  <a:lnTo>
                    <a:pt x="72430" y="457663"/>
                  </a:lnTo>
                  <a:lnTo>
                    <a:pt x="72430" y="632769"/>
                  </a:lnTo>
                  <a:lnTo>
                    <a:pt x="190229" y="632769"/>
                  </a:lnTo>
                  <a:lnTo>
                    <a:pt x="190229" y="664607"/>
                  </a:lnTo>
                  <a:lnTo>
                    <a:pt x="72430" y="664607"/>
                  </a:lnTo>
                  <a:lnTo>
                    <a:pt x="72430" y="750568"/>
                  </a:lnTo>
                  <a:cubicBezTo>
                    <a:pt x="75614" y="839713"/>
                    <a:pt x="150432" y="909755"/>
                    <a:pt x="239577" y="906571"/>
                  </a:cubicBezTo>
                  <a:cubicBezTo>
                    <a:pt x="325538" y="903388"/>
                    <a:pt x="393988" y="834937"/>
                    <a:pt x="395580" y="750568"/>
                  </a:cubicBezTo>
                  <a:lnTo>
                    <a:pt x="395580" y="51736"/>
                  </a:lnTo>
                  <a:lnTo>
                    <a:pt x="448112" y="51736"/>
                  </a:lnTo>
                  <a:lnTo>
                    <a:pt x="448112" y="19898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75B0CD0-B06F-47AC-B94A-E99CDA848FCB}"/>
                </a:ext>
              </a:extLst>
            </p:cNvPr>
            <p:cNvSpPr/>
            <p:nvPr/>
          </p:nvSpPr>
          <p:spPr>
            <a:xfrm>
              <a:off x="3561556" y="2928238"/>
              <a:ext cx="270618" cy="270618"/>
            </a:xfrm>
            <a:custGeom>
              <a:avLst/>
              <a:gdLst>
                <a:gd name="connsiteX0" fmla="*/ 265047 w 270618"/>
                <a:gd name="connsiteY0" fmla="*/ 142473 h 270618"/>
                <a:gd name="connsiteX1" fmla="*/ 142473 w 270618"/>
                <a:gd name="connsiteY1" fmla="*/ 265047 h 270618"/>
                <a:gd name="connsiteX2" fmla="*/ 19898 w 270618"/>
                <a:gd name="connsiteY2" fmla="*/ 142473 h 270618"/>
                <a:gd name="connsiteX3" fmla="*/ 142473 w 270618"/>
                <a:gd name="connsiteY3" fmla="*/ 19898 h 270618"/>
                <a:gd name="connsiteX4" fmla="*/ 265047 w 270618"/>
                <a:gd name="connsiteY4" fmla="*/ 142473 h 27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618" h="270618">
                  <a:moveTo>
                    <a:pt x="265047" y="142473"/>
                  </a:moveTo>
                  <a:cubicBezTo>
                    <a:pt x="265047" y="210168"/>
                    <a:pt x="210168" y="265047"/>
                    <a:pt x="142473" y="265047"/>
                  </a:cubicBezTo>
                  <a:cubicBezTo>
                    <a:pt x="74777" y="265047"/>
                    <a:pt x="19898" y="210168"/>
                    <a:pt x="19898" y="142473"/>
                  </a:cubicBezTo>
                  <a:cubicBezTo>
                    <a:pt x="19898" y="74777"/>
                    <a:pt x="74777" y="19898"/>
                    <a:pt x="142473" y="19898"/>
                  </a:cubicBezTo>
                  <a:cubicBezTo>
                    <a:pt x="210168" y="19898"/>
                    <a:pt x="265047" y="74777"/>
                    <a:pt x="265047" y="142473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19E82CA-A3A1-49A9-B6CD-F0D02E0EE23B}"/>
                </a:ext>
              </a:extLst>
            </p:cNvPr>
            <p:cNvSpPr/>
            <p:nvPr/>
          </p:nvSpPr>
          <p:spPr>
            <a:xfrm>
              <a:off x="3846501" y="2885258"/>
              <a:ext cx="254700" cy="254700"/>
            </a:xfrm>
            <a:custGeom>
              <a:avLst/>
              <a:gdLst>
                <a:gd name="connsiteX0" fmla="*/ 239577 w 254699"/>
                <a:gd name="connsiteY0" fmla="*/ 129738 h 254699"/>
                <a:gd name="connsiteX1" fmla="*/ 129738 w 254699"/>
                <a:gd name="connsiteY1" fmla="*/ 239577 h 254699"/>
                <a:gd name="connsiteX2" fmla="*/ 19898 w 254699"/>
                <a:gd name="connsiteY2" fmla="*/ 129738 h 254699"/>
                <a:gd name="connsiteX3" fmla="*/ 129738 w 254699"/>
                <a:gd name="connsiteY3" fmla="*/ 19898 h 254699"/>
                <a:gd name="connsiteX4" fmla="*/ 239577 w 254699"/>
                <a:gd name="connsiteY4" fmla="*/ 129738 h 25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99" h="254699">
                  <a:moveTo>
                    <a:pt x="239577" y="129738"/>
                  </a:moveTo>
                  <a:cubicBezTo>
                    <a:pt x="239577" y="190400"/>
                    <a:pt x="190400" y="239577"/>
                    <a:pt x="129738" y="239577"/>
                  </a:cubicBezTo>
                  <a:cubicBezTo>
                    <a:pt x="69075" y="239577"/>
                    <a:pt x="19898" y="190400"/>
                    <a:pt x="19898" y="129738"/>
                  </a:cubicBezTo>
                  <a:cubicBezTo>
                    <a:pt x="19898" y="69075"/>
                    <a:pt x="69075" y="19898"/>
                    <a:pt x="129738" y="19898"/>
                  </a:cubicBezTo>
                  <a:cubicBezTo>
                    <a:pt x="190400" y="19898"/>
                    <a:pt x="239577" y="69075"/>
                    <a:pt x="239577" y="129738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120B5B2-40A5-4A44-B0B2-57900E382C59}"/>
                </a:ext>
              </a:extLst>
            </p:cNvPr>
            <p:cNvSpPr/>
            <p:nvPr/>
          </p:nvSpPr>
          <p:spPr>
            <a:xfrm>
              <a:off x="3607720" y="2692641"/>
              <a:ext cx="143268" cy="143269"/>
            </a:xfrm>
            <a:custGeom>
              <a:avLst/>
              <a:gdLst>
                <a:gd name="connsiteX0" fmla="*/ 131329 w 143268"/>
                <a:gd name="connsiteY0" fmla="*/ 75614 h 143268"/>
                <a:gd name="connsiteX1" fmla="*/ 75614 w 143268"/>
                <a:gd name="connsiteY1" fmla="*/ 131329 h 143268"/>
                <a:gd name="connsiteX2" fmla="*/ 19898 w 143268"/>
                <a:gd name="connsiteY2" fmla="*/ 75614 h 143268"/>
                <a:gd name="connsiteX3" fmla="*/ 75614 w 143268"/>
                <a:gd name="connsiteY3" fmla="*/ 19898 h 143268"/>
                <a:gd name="connsiteX4" fmla="*/ 131329 w 143268"/>
                <a:gd name="connsiteY4" fmla="*/ 75614 h 14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68" h="143268">
                  <a:moveTo>
                    <a:pt x="131329" y="75614"/>
                  </a:moveTo>
                  <a:cubicBezTo>
                    <a:pt x="131329" y="106385"/>
                    <a:pt x="106385" y="131329"/>
                    <a:pt x="75614" y="131329"/>
                  </a:cubicBezTo>
                  <a:cubicBezTo>
                    <a:pt x="44843" y="131329"/>
                    <a:pt x="19898" y="106385"/>
                    <a:pt x="19898" y="75614"/>
                  </a:cubicBezTo>
                  <a:cubicBezTo>
                    <a:pt x="19898" y="44843"/>
                    <a:pt x="44843" y="19898"/>
                    <a:pt x="75614" y="19898"/>
                  </a:cubicBezTo>
                  <a:cubicBezTo>
                    <a:pt x="106385" y="19898"/>
                    <a:pt x="131329" y="44843"/>
                    <a:pt x="131329" y="75614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7EC29BA-6FAD-4A61-BAD9-141F30CCEF6E}"/>
                </a:ext>
              </a:extLst>
            </p:cNvPr>
            <p:cNvSpPr/>
            <p:nvPr/>
          </p:nvSpPr>
          <p:spPr>
            <a:xfrm>
              <a:off x="3926095" y="2714927"/>
              <a:ext cx="159187" cy="159187"/>
            </a:xfrm>
            <a:custGeom>
              <a:avLst/>
              <a:gdLst>
                <a:gd name="connsiteX0" fmla="*/ 147248 w 159187"/>
                <a:gd name="connsiteY0" fmla="*/ 83573 h 159187"/>
                <a:gd name="connsiteX1" fmla="*/ 83573 w 159187"/>
                <a:gd name="connsiteY1" fmla="*/ 147248 h 159187"/>
                <a:gd name="connsiteX2" fmla="*/ 19898 w 159187"/>
                <a:gd name="connsiteY2" fmla="*/ 83573 h 159187"/>
                <a:gd name="connsiteX3" fmla="*/ 83573 w 159187"/>
                <a:gd name="connsiteY3" fmla="*/ 19898 h 159187"/>
                <a:gd name="connsiteX4" fmla="*/ 147248 w 159187"/>
                <a:gd name="connsiteY4" fmla="*/ 83573 h 15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87" h="159187">
                  <a:moveTo>
                    <a:pt x="147248" y="83573"/>
                  </a:moveTo>
                  <a:cubicBezTo>
                    <a:pt x="147248" y="118740"/>
                    <a:pt x="118740" y="147248"/>
                    <a:pt x="83573" y="147248"/>
                  </a:cubicBezTo>
                  <a:cubicBezTo>
                    <a:pt x="48407" y="147248"/>
                    <a:pt x="19898" y="118740"/>
                    <a:pt x="19898" y="83573"/>
                  </a:cubicBezTo>
                  <a:cubicBezTo>
                    <a:pt x="19898" y="48407"/>
                    <a:pt x="48407" y="19898"/>
                    <a:pt x="83573" y="19898"/>
                  </a:cubicBezTo>
                  <a:cubicBezTo>
                    <a:pt x="118740" y="19898"/>
                    <a:pt x="147248" y="48407"/>
                    <a:pt x="147248" y="83573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8C22F0D-72B8-4B94-AC84-A66867AD12B1}"/>
                </a:ext>
              </a:extLst>
            </p:cNvPr>
            <p:cNvSpPr/>
            <p:nvPr/>
          </p:nvSpPr>
          <p:spPr>
            <a:xfrm>
              <a:off x="3758948" y="2819991"/>
              <a:ext cx="127350" cy="127350"/>
            </a:xfrm>
            <a:custGeom>
              <a:avLst/>
              <a:gdLst>
                <a:gd name="connsiteX0" fmla="*/ 118594 w 127349"/>
                <a:gd name="connsiteY0" fmla="*/ 69246 h 127349"/>
                <a:gd name="connsiteX1" fmla="*/ 69246 w 127349"/>
                <a:gd name="connsiteY1" fmla="*/ 118594 h 127349"/>
                <a:gd name="connsiteX2" fmla="*/ 19898 w 127349"/>
                <a:gd name="connsiteY2" fmla="*/ 69246 h 127349"/>
                <a:gd name="connsiteX3" fmla="*/ 69246 w 127349"/>
                <a:gd name="connsiteY3" fmla="*/ 19898 h 127349"/>
                <a:gd name="connsiteX4" fmla="*/ 118594 w 127349"/>
                <a:gd name="connsiteY4" fmla="*/ 69246 h 12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49" h="127349">
                  <a:moveTo>
                    <a:pt x="118594" y="69246"/>
                  </a:moveTo>
                  <a:cubicBezTo>
                    <a:pt x="118594" y="96501"/>
                    <a:pt x="96501" y="118594"/>
                    <a:pt x="69246" y="118594"/>
                  </a:cubicBezTo>
                  <a:cubicBezTo>
                    <a:pt x="41992" y="118594"/>
                    <a:pt x="19898" y="96501"/>
                    <a:pt x="19898" y="69246"/>
                  </a:cubicBezTo>
                  <a:cubicBezTo>
                    <a:pt x="19898" y="41992"/>
                    <a:pt x="41992" y="19898"/>
                    <a:pt x="69246" y="19898"/>
                  </a:cubicBezTo>
                  <a:cubicBezTo>
                    <a:pt x="96501" y="19898"/>
                    <a:pt x="118594" y="41992"/>
                    <a:pt x="118594" y="69246"/>
                  </a:cubicBez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F98EB3F-2BB4-4C6A-8CBA-6FB19A314A7B}"/>
                </a:ext>
              </a:extLst>
            </p:cNvPr>
            <p:cNvSpPr/>
            <p:nvPr/>
          </p:nvSpPr>
          <p:spPr>
            <a:xfrm>
              <a:off x="3534494" y="2831134"/>
              <a:ext cx="111431" cy="111431"/>
            </a:xfrm>
            <a:custGeom>
              <a:avLst/>
              <a:gdLst>
                <a:gd name="connsiteX0" fmla="*/ 105859 w 111431"/>
                <a:gd name="connsiteY0" fmla="*/ 62879 h 111431"/>
                <a:gd name="connsiteX1" fmla="*/ 62879 w 111431"/>
                <a:gd name="connsiteY1" fmla="*/ 105860 h 111431"/>
                <a:gd name="connsiteX2" fmla="*/ 19898 w 111431"/>
                <a:gd name="connsiteY2" fmla="*/ 62879 h 111431"/>
                <a:gd name="connsiteX3" fmla="*/ 62879 w 111431"/>
                <a:gd name="connsiteY3" fmla="*/ 19898 h 111431"/>
                <a:gd name="connsiteX4" fmla="*/ 105859 w 111431"/>
                <a:gd name="connsiteY4" fmla="*/ 62879 h 1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31" h="111431">
                  <a:moveTo>
                    <a:pt x="105859" y="62879"/>
                  </a:moveTo>
                  <a:cubicBezTo>
                    <a:pt x="105859" y="86616"/>
                    <a:pt x="86616" y="105860"/>
                    <a:pt x="62879" y="105860"/>
                  </a:cubicBezTo>
                  <a:cubicBezTo>
                    <a:pt x="39141" y="105860"/>
                    <a:pt x="19898" y="86616"/>
                    <a:pt x="19898" y="62879"/>
                  </a:cubicBezTo>
                  <a:cubicBezTo>
                    <a:pt x="19898" y="39141"/>
                    <a:pt x="39141" y="19898"/>
                    <a:pt x="62879" y="19898"/>
                  </a:cubicBezTo>
                  <a:cubicBezTo>
                    <a:pt x="86616" y="19898"/>
                    <a:pt x="105859" y="39141"/>
                    <a:pt x="105859" y="62879"/>
                  </a:cubicBezTo>
                  <a:close/>
                </a:path>
              </a:pathLst>
            </a:custGeom>
            <a:solidFill>
              <a:schemeClr val="accent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37A6820-2D1C-4A38-8290-7361298C7B06}"/>
                </a:ext>
              </a:extLst>
            </p:cNvPr>
            <p:cNvGrpSpPr/>
            <p:nvPr/>
          </p:nvGrpSpPr>
          <p:grpSpPr>
            <a:xfrm>
              <a:off x="3817847" y="3307104"/>
              <a:ext cx="119391" cy="667051"/>
              <a:chOff x="3817847" y="3307104"/>
              <a:chExt cx="119391" cy="667051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01CC265-0A71-46D0-8AD3-CCE5A4B26AB1}"/>
                  </a:ext>
                </a:extLst>
              </p:cNvPr>
              <p:cNvSpPr/>
              <p:nvPr/>
            </p:nvSpPr>
            <p:spPr>
              <a:xfrm>
                <a:off x="3817847" y="3757603"/>
                <a:ext cx="111431" cy="95512"/>
              </a:xfrm>
              <a:custGeom>
                <a:avLst/>
                <a:gdLst>
                  <a:gd name="connsiteX0" fmla="*/ 74022 w 111431"/>
                  <a:gd name="connsiteY0" fmla="*/ 88349 h 95512"/>
                  <a:gd name="connsiteX1" fmla="*/ 72430 w 111431"/>
                  <a:gd name="connsiteY1" fmla="*/ 62879 h 95512"/>
                  <a:gd name="connsiteX2" fmla="*/ 81981 w 111431"/>
                  <a:gd name="connsiteY2" fmla="*/ 59695 h 95512"/>
                  <a:gd name="connsiteX3" fmla="*/ 86757 w 111431"/>
                  <a:gd name="connsiteY3" fmla="*/ 48552 h 95512"/>
                  <a:gd name="connsiteX4" fmla="*/ 83573 w 111431"/>
                  <a:gd name="connsiteY4" fmla="*/ 39001 h 95512"/>
                  <a:gd name="connsiteX5" fmla="*/ 77206 w 111431"/>
                  <a:gd name="connsiteY5" fmla="*/ 35817 h 95512"/>
                  <a:gd name="connsiteX6" fmla="*/ 70838 w 111431"/>
                  <a:gd name="connsiteY6" fmla="*/ 39001 h 95512"/>
                  <a:gd name="connsiteX7" fmla="*/ 66063 w 111431"/>
                  <a:gd name="connsiteY7" fmla="*/ 53328 h 95512"/>
                  <a:gd name="connsiteX8" fmla="*/ 54920 w 111431"/>
                  <a:gd name="connsiteY8" fmla="*/ 78798 h 95512"/>
                  <a:gd name="connsiteX9" fmla="*/ 37409 w 111431"/>
                  <a:gd name="connsiteY9" fmla="*/ 86757 h 95512"/>
                  <a:gd name="connsiteX10" fmla="*/ 24674 w 111431"/>
                  <a:gd name="connsiteY10" fmla="*/ 83573 h 95512"/>
                  <a:gd name="connsiteX11" fmla="*/ 15123 w 111431"/>
                  <a:gd name="connsiteY11" fmla="*/ 72430 h 95512"/>
                  <a:gd name="connsiteX12" fmla="*/ 11939 w 111431"/>
                  <a:gd name="connsiteY12" fmla="*/ 51736 h 95512"/>
                  <a:gd name="connsiteX13" fmla="*/ 18307 w 111431"/>
                  <a:gd name="connsiteY13" fmla="*/ 26266 h 95512"/>
                  <a:gd name="connsiteX14" fmla="*/ 37409 w 111431"/>
                  <a:gd name="connsiteY14" fmla="*/ 15123 h 95512"/>
                  <a:gd name="connsiteX15" fmla="*/ 39001 w 111431"/>
                  <a:gd name="connsiteY15" fmla="*/ 40593 h 95512"/>
                  <a:gd name="connsiteX16" fmla="*/ 31042 w 111431"/>
                  <a:gd name="connsiteY16" fmla="*/ 45368 h 95512"/>
                  <a:gd name="connsiteX17" fmla="*/ 27858 w 111431"/>
                  <a:gd name="connsiteY17" fmla="*/ 54920 h 95512"/>
                  <a:gd name="connsiteX18" fmla="*/ 29450 w 111431"/>
                  <a:gd name="connsiteY18" fmla="*/ 61287 h 95512"/>
                  <a:gd name="connsiteX19" fmla="*/ 34225 w 111431"/>
                  <a:gd name="connsiteY19" fmla="*/ 62879 h 95512"/>
                  <a:gd name="connsiteX20" fmla="*/ 37409 w 111431"/>
                  <a:gd name="connsiteY20" fmla="*/ 61287 h 95512"/>
                  <a:gd name="connsiteX21" fmla="*/ 40593 w 111431"/>
                  <a:gd name="connsiteY21" fmla="*/ 51736 h 95512"/>
                  <a:gd name="connsiteX22" fmla="*/ 48552 w 111431"/>
                  <a:gd name="connsiteY22" fmla="*/ 26266 h 95512"/>
                  <a:gd name="connsiteX23" fmla="*/ 58103 w 111431"/>
                  <a:gd name="connsiteY23" fmla="*/ 15123 h 95512"/>
                  <a:gd name="connsiteX24" fmla="*/ 70838 w 111431"/>
                  <a:gd name="connsiteY24" fmla="*/ 11939 h 95512"/>
                  <a:gd name="connsiteX25" fmla="*/ 86757 w 111431"/>
                  <a:gd name="connsiteY25" fmla="*/ 16715 h 95512"/>
                  <a:gd name="connsiteX26" fmla="*/ 97900 w 111431"/>
                  <a:gd name="connsiteY26" fmla="*/ 29450 h 95512"/>
                  <a:gd name="connsiteX27" fmla="*/ 101084 w 111431"/>
                  <a:gd name="connsiteY27" fmla="*/ 50144 h 95512"/>
                  <a:gd name="connsiteX28" fmla="*/ 93125 w 111431"/>
                  <a:gd name="connsiteY28" fmla="*/ 80390 h 95512"/>
                  <a:gd name="connsiteX29" fmla="*/ 74022 w 111431"/>
                  <a:gd name="connsiteY29" fmla="*/ 8834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1431" h="95512">
                    <a:moveTo>
                      <a:pt x="74022" y="88349"/>
                    </a:moveTo>
                    <a:lnTo>
                      <a:pt x="72430" y="62879"/>
                    </a:lnTo>
                    <a:cubicBezTo>
                      <a:pt x="77206" y="62879"/>
                      <a:pt x="80390" y="61287"/>
                      <a:pt x="81981" y="59695"/>
                    </a:cubicBezTo>
                    <a:cubicBezTo>
                      <a:pt x="85165" y="56512"/>
                      <a:pt x="86757" y="53328"/>
                      <a:pt x="86757" y="48552"/>
                    </a:cubicBezTo>
                    <a:cubicBezTo>
                      <a:pt x="86757" y="45368"/>
                      <a:pt x="85165" y="42185"/>
                      <a:pt x="83573" y="39001"/>
                    </a:cubicBezTo>
                    <a:cubicBezTo>
                      <a:pt x="81981" y="37409"/>
                      <a:pt x="80390" y="35817"/>
                      <a:pt x="77206" y="35817"/>
                    </a:cubicBezTo>
                    <a:cubicBezTo>
                      <a:pt x="75614" y="35817"/>
                      <a:pt x="72430" y="37409"/>
                      <a:pt x="70838" y="39001"/>
                    </a:cubicBezTo>
                    <a:cubicBezTo>
                      <a:pt x="69246" y="40593"/>
                      <a:pt x="67655" y="45368"/>
                      <a:pt x="66063" y="53328"/>
                    </a:cubicBezTo>
                    <a:cubicBezTo>
                      <a:pt x="62879" y="64471"/>
                      <a:pt x="59695" y="74022"/>
                      <a:pt x="54920" y="78798"/>
                    </a:cubicBezTo>
                    <a:cubicBezTo>
                      <a:pt x="50144" y="83573"/>
                      <a:pt x="45368" y="86757"/>
                      <a:pt x="37409" y="86757"/>
                    </a:cubicBezTo>
                    <a:cubicBezTo>
                      <a:pt x="32633" y="86757"/>
                      <a:pt x="29450" y="85165"/>
                      <a:pt x="24674" y="83573"/>
                    </a:cubicBezTo>
                    <a:cubicBezTo>
                      <a:pt x="19898" y="80390"/>
                      <a:pt x="18307" y="77206"/>
                      <a:pt x="15123" y="72430"/>
                    </a:cubicBezTo>
                    <a:cubicBezTo>
                      <a:pt x="13531" y="67655"/>
                      <a:pt x="11939" y="59695"/>
                      <a:pt x="11939" y="51736"/>
                    </a:cubicBezTo>
                    <a:cubicBezTo>
                      <a:pt x="11939" y="40593"/>
                      <a:pt x="13531" y="32633"/>
                      <a:pt x="18307" y="26266"/>
                    </a:cubicBezTo>
                    <a:cubicBezTo>
                      <a:pt x="23082" y="19898"/>
                      <a:pt x="29450" y="16715"/>
                      <a:pt x="37409" y="15123"/>
                    </a:cubicBezTo>
                    <a:lnTo>
                      <a:pt x="39001" y="40593"/>
                    </a:lnTo>
                    <a:cubicBezTo>
                      <a:pt x="35817" y="40593"/>
                      <a:pt x="32633" y="42185"/>
                      <a:pt x="31042" y="45368"/>
                    </a:cubicBezTo>
                    <a:cubicBezTo>
                      <a:pt x="29450" y="46960"/>
                      <a:pt x="27858" y="50144"/>
                      <a:pt x="27858" y="54920"/>
                    </a:cubicBezTo>
                    <a:cubicBezTo>
                      <a:pt x="27858" y="58103"/>
                      <a:pt x="27858" y="59695"/>
                      <a:pt x="29450" y="61287"/>
                    </a:cubicBezTo>
                    <a:cubicBezTo>
                      <a:pt x="31042" y="62879"/>
                      <a:pt x="32633" y="62879"/>
                      <a:pt x="34225" y="62879"/>
                    </a:cubicBezTo>
                    <a:cubicBezTo>
                      <a:pt x="35817" y="62879"/>
                      <a:pt x="37409" y="62879"/>
                      <a:pt x="37409" y="61287"/>
                    </a:cubicBezTo>
                    <a:cubicBezTo>
                      <a:pt x="39001" y="59695"/>
                      <a:pt x="39001" y="56512"/>
                      <a:pt x="40593" y="51736"/>
                    </a:cubicBezTo>
                    <a:cubicBezTo>
                      <a:pt x="43776" y="40593"/>
                      <a:pt x="45368" y="31042"/>
                      <a:pt x="48552" y="26266"/>
                    </a:cubicBezTo>
                    <a:cubicBezTo>
                      <a:pt x="51736" y="21490"/>
                      <a:pt x="54920" y="16715"/>
                      <a:pt x="58103" y="15123"/>
                    </a:cubicBezTo>
                    <a:cubicBezTo>
                      <a:pt x="61287" y="13531"/>
                      <a:pt x="66063" y="11939"/>
                      <a:pt x="70838" y="11939"/>
                    </a:cubicBezTo>
                    <a:cubicBezTo>
                      <a:pt x="77206" y="11939"/>
                      <a:pt x="81981" y="13531"/>
                      <a:pt x="86757" y="16715"/>
                    </a:cubicBezTo>
                    <a:cubicBezTo>
                      <a:pt x="91533" y="19898"/>
                      <a:pt x="94716" y="24674"/>
                      <a:pt x="97900" y="29450"/>
                    </a:cubicBezTo>
                    <a:cubicBezTo>
                      <a:pt x="101084" y="34225"/>
                      <a:pt x="101084" y="42185"/>
                      <a:pt x="101084" y="50144"/>
                    </a:cubicBezTo>
                    <a:cubicBezTo>
                      <a:pt x="101084" y="64471"/>
                      <a:pt x="97900" y="75614"/>
                      <a:pt x="93125" y="80390"/>
                    </a:cubicBezTo>
                    <a:cubicBezTo>
                      <a:pt x="89941" y="83573"/>
                      <a:pt x="81981" y="86757"/>
                      <a:pt x="74022" y="8834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0F89925-D246-410A-B202-A364778BDDFE}"/>
                  </a:ext>
                </a:extLst>
              </p:cNvPr>
              <p:cNvSpPr/>
              <p:nvPr/>
            </p:nvSpPr>
            <p:spPr>
              <a:xfrm>
                <a:off x="3843317" y="3673234"/>
                <a:ext cx="79594" cy="95512"/>
              </a:xfrm>
              <a:custGeom>
                <a:avLst/>
                <a:gdLst>
                  <a:gd name="connsiteX0" fmla="*/ 51736 w 79593"/>
                  <a:gd name="connsiteY0" fmla="*/ 34225 h 95512"/>
                  <a:gd name="connsiteX1" fmla="*/ 54920 w 79593"/>
                  <a:gd name="connsiteY1" fmla="*/ 11939 h 95512"/>
                  <a:gd name="connsiteX2" fmla="*/ 67655 w 79593"/>
                  <a:gd name="connsiteY2" fmla="*/ 18307 h 95512"/>
                  <a:gd name="connsiteX3" fmla="*/ 75614 w 79593"/>
                  <a:gd name="connsiteY3" fmla="*/ 29450 h 95512"/>
                  <a:gd name="connsiteX4" fmla="*/ 78798 w 79593"/>
                  <a:gd name="connsiteY4" fmla="*/ 46960 h 95512"/>
                  <a:gd name="connsiteX5" fmla="*/ 77206 w 79593"/>
                  <a:gd name="connsiteY5" fmla="*/ 62879 h 95512"/>
                  <a:gd name="connsiteX6" fmla="*/ 70838 w 79593"/>
                  <a:gd name="connsiteY6" fmla="*/ 74022 h 95512"/>
                  <a:gd name="connsiteX7" fmla="*/ 61287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9450 w 79593"/>
                  <a:gd name="connsiteY17" fmla="*/ 46960 h 95512"/>
                  <a:gd name="connsiteX18" fmla="*/ 34225 w 79593"/>
                  <a:gd name="connsiteY18" fmla="*/ 56511 h 95512"/>
                  <a:gd name="connsiteX19" fmla="*/ 46960 w 79593"/>
                  <a:gd name="connsiteY19" fmla="*/ 59695 h 95512"/>
                  <a:gd name="connsiteX20" fmla="*/ 58103 w 79593"/>
                  <a:gd name="connsiteY20" fmla="*/ 56511 h 95512"/>
                  <a:gd name="connsiteX21" fmla="*/ 62879 w 79593"/>
                  <a:gd name="connsiteY21" fmla="*/ 46960 h 95512"/>
                  <a:gd name="connsiteX22" fmla="*/ 59695 w 79593"/>
                  <a:gd name="connsiteY22" fmla="*/ 39001 h 95512"/>
                  <a:gd name="connsiteX23" fmla="*/ 51736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1736" y="34225"/>
                    </a:moveTo>
                    <a:lnTo>
                      <a:pt x="54920" y="11939"/>
                    </a:lnTo>
                    <a:cubicBezTo>
                      <a:pt x="59695" y="13531"/>
                      <a:pt x="64471" y="15123"/>
                      <a:pt x="67655" y="18307"/>
                    </a:cubicBezTo>
                    <a:cubicBezTo>
                      <a:pt x="70838" y="21490"/>
                      <a:pt x="74022" y="24674"/>
                      <a:pt x="75614" y="29450"/>
                    </a:cubicBezTo>
                    <a:cubicBezTo>
                      <a:pt x="77206" y="34225"/>
                      <a:pt x="78798" y="39001"/>
                      <a:pt x="78798" y="46960"/>
                    </a:cubicBezTo>
                    <a:cubicBezTo>
                      <a:pt x="78798" y="53328"/>
                      <a:pt x="78798" y="59695"/>
                      <a:pt x="77206" y="62879"/>
                    </a:cubicBezTo>
                    <a:cubicBezTo>
                      <a:pt x="75614" y="67655"/>
                      <a:pt x="74022" y="70838"/>
                      <a:pt x="70838" y="74022"/>
                    </a:cubicBezTo>
                    <a:cubicBezTo>
                      <a:pt x="67655" y="77206"/>
                      <a:pt x="64471" y="80389"/>
                      <a:pt x="61287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89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1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1" y="39001"/>
                      <a:pt x="29450" y="40593"/>
                    </a:cubicBezTo>
                    <a:cubicBezTo>
                      <a:pt x="29450" y="42185"/>
                      <a:pt x="29450" y="43776"/>
                      <a:pt x="29450" y="46960"/>
                    </a:cubicBezTo>
                    <a:cubicBezTo>
                      <a:pt x="29450" y="51736"/>
                      <a:pt x="31041" y="54920"/>
                      <a:pt x="34225" y="56511"/>
                    </a:cubicBezTo>
                    <a:cubicBezTo>
                      <a:pt x="37409" y="59695"/>
                      <a:pt x="42185" y="59695"/>
                      <a:pt x="46960" y="59695"/>
                    </a:cubicBezTo>
                    <a:cubicBezTo>
                      <a:pt x="51736" y="59695"/>
                      <a:pt x="56511" y="58103"/>
                      <a:pt x="58103" y="56511"/>
                    </a:cubicBezTo>
                    <a:cubicBezTo>
                      <a:pt x="61287" y="53328"/>
                      <a:pt x="62879" y="50144"/>
                      <a:pt x="62879" y="46960"/>
                    </a:cubicBezTo>
                    <a:cubicBezTo>
                      <a:pt x="62879" y="43776"/>
                      <a:pt x="61287" y="40593"/>
                      <a:pt x="59695" y="39001"/>
                    </a:cubicBezTo>
                    <a:cubicBezTo>
                      <a:pt x="58103" y="37409"/>
                      <a:pt x="56511" y="35817"/>
                      <a:pt x="51736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EFE42AE-65A3-4729-8FB9-808C5AC03F82}"/>
                  </a:ext>
                </a:extLst>
              </p:cNvPr>
              <p:cNvSpPr/>
              <p:nvPr/>
            </p:nvSpPr>
            <p:spPr>
              <a:xfrm>
                <a:off x="3821031" y="3636621"/>
                <a:ext cx="111431" cy="47756"/>
              </a:xfrm>
              <a:custGeom>
                <a:avLst/>
                <a:gdLst>
                  <a:gd name="connsiteX0" fmla="*/ 11939 w 111431"/>
                  <a:gd name="connsiteY0" fmla="*/ 35817 h 47756"/>
                  <a:gd name="connsiteX1" fmla="*/ 11939 w 111431"/>
                  <a:gd name="connsiteY1" fmla="*/ 11939 h 47756"/>
                  <a:gd name="connsiteX2" fmla="*/ 27858 w 111431"/>
                  <a:gd name="connsiteY2" fmla="*/ 11939 h 47756"/>
                  <a:gd name="connsiteX3" fmla="*/ 27858 w 111431"/>
                  <a:gd name="connsiteY3" fmla="*/ 35817 h 47756"/>
                  <a:gd name="connsiteX4" fmla="*/ 11939 w 111431"/>
                  <a:gd name="connsiteY4" fmla="*/ 35817 h 47756"/>
                  <a:gd name="connsiteX5" fmla="*/ 35817 w 111431"/>
                  <a:gd name="connsiteY5" fmla="*/ 35817 h 47756"/>
                  <a:gd name="connsiteX6" fmla="*/ 35817 w 111431"/>
                  <a:gd name="connsiteY6" fmla="*/ 11939 h 47756"/>
                  <a:gd name="connsiteX7" fmla="*/ 99492 w 111431"/>
                  <a:gd name="connsiteY7" fmla="*/ 11939 h 47756"/>
                  <a:gd name="connsiteX8" fmla="*/ 99492 w 111431"/>
                  <a:gd name="connsiteY8" fmla="*/ 35817 h 47756"/>
                  <a:gd name="connsiteX9" fmla="*/ 35817 w 111431"/>
                  <a:gd name="connsiteY9" fmla="*/ 35817 h 4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431" h="47756">
                    <a:moveTo>
                      <a:pt x="11939" y="35817"/>
                    </a:moveTo>
                    <a:lnTo>
                      <a:pt x="11939" y="11939"/>
                    </a:lnTo>
                    <a:lnTo>
                      <a:pt x="27858" y="11939"/>
                    </a:lnTo>
                    <a:lnTo>
                      <a:pt x="27858" y="35817"/>
                    </a:lnTo>
                    <a:lnTo>
                      <a:pt x="11939" y="35817"/>
                    </a:lnTo>
                    <a:close/>
                    <a:moveTo>
                      <a:pt x="35817" y="35817"/>
                    </a:moveTo>
                    <a:lnTo>
                      <a:pt x="35817" y="11939"/>
                    </a:lnTo>
                    <a:lnTo>
                      <a:pt x="99492" y="11939"/>
                    </a:lnTo>
                    <a:lnTo>
                      <a:pt x="99492" y="35817"/>
                    </a:lnTo>
                    <a:lnTo>
                      <a:pt x="35817" y="358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A19C87F-7E34-45A1-A8FC-03C4972180D5}"/>
                  </a:ext>
                </a:extLst>
              </p:cNvPr>
              <p:cNvSpPr/>
              <p:nvPr/>
            </p:nvSpPr>
            <p:spPr>
              <a:xfrm>
                <a:off x="3844909" y="3550660"/>
                <a:ext cx="79594" cy="79594"/>
              </a:xfrm>
              <a:custGeom>
                <a:avLst/>
                <a:gdLst>
                  <a:gd name="connsiteX0" fmla="*/ 50144 w 79593"/>
                  <a:gd name="connsiteY0" fmla="*/ 13531 h 79593"/>
                  <a:gd name="connsiteX1" fmla="*/ 50144 w 79593"/>
                  <a:gd name="connsiteY1" fmla="*/ 61287 h 79593"/>
                  <a:gd name="connsiteX2" fmla="*/ 58103 w 79593"/>
                  <a:gd name="connsiteY2" fmla="*/ 58103 h 79593"/>
                  <a:gd name="connsiteX3" fmla="*/ 62879 w 79593"/>
                  <a:gd name="connsiteY3" fmla="*/ 48552 h 79593"/>
                  <a:gd name="connsiteX4" fmla="*/ 61287 w 79593"/>
                  <a:gd name="connsiteY4" fmla="*/ 42185 h 79593"/>
                  <a:gd name="connsiteX5" fmla="*/ 56511 w 79593"/>
                  <a:gd name="connsiteY5" fmla="*/ 37409 h 79593"/>
                  <a:gd name="connsiteX6" fmla="*/ 58103 w 79593"/>
                  <a:gd name="connsiteY6" fmla="*/ 13531 h 79593"/>
                  <a:gd name="connsiteX7" fmla="*/ 72430 w 79593"/>
                  <a:gd name="connsiteY7" fmla="*/ 26266 h 79593"/>
                  <a:gd name="connsiteX8" fmla="*/ 77206 w 79593"/>
                  <a:gd name="connsiteY8" fmla="*/ 48552 h 79593"/>
                  <a:gd name="connsiteX9" fmla="*/ 74022 w 79593"/>
                  <a:gd name="connsiteY9" fmla="*/ 67655 h 79593"/>
                  <a:gd name="connsiteX10" fmla="*/ 62879 w 79593"/>
                  <a:gd name="connsiteY10" fmla="*/ 78798 h 79593"/>
                  <a:gd name="connsiteX11" fmla="*/ 45368 w 79593"/>
                  <a:gd name="connsiteY11" fmla="*/ 83573 h 79593"/>
                  <a:gd name="connsiteX12" fmla="*/ 21490 w 79593"/>
                  <a:gd name="connsiteY12" fmla="*/ 74022 h 79593"/>
                  <a:gd name="connsiteX13" fmla="*/ 11939 w 79593"/>
                  <a:gd name="connsiteY13" fmla="*/ 48552 h 79593"/>
                  <a:gd name="connsiteX14" fmla="*/ 16715 w 79593"/>
                  <a:gd name="connsiteY14" fmla="*/ 27858 h 79593"/>
                  <a:gd name="connsiteX15" fmla="*/ 27858 w 79593"/>
                  <a:gd name="connsiteY15" fmla="*/ 16715 h 79593"/>
                  <a:gd name="connsiteX16" fmla="*/ 48552 w 79593"/>
                  <a:gd name="connsiteY16" fmla="*/ 11939 h 79593"/>
                  <a:gd name="connsiteX17" fmla="*/ 50144 w 79593"/>
                  <a:gd name="connsiteY17" fmla="*/ 11939 h 79593"/>
                  <a:gd name="connsiteX18" fmla="*/ 39001 w 79593"/>
                  <a:gd name="connsiteY18" fmla="*/ 37409 h 79593"/>
                  <a:gd name="connsiteX19" fmla="*/ 29450 w 79593"/>
                  <a:gd name="connsiteY19" fmla="*/ 40593 h 79593"/>
                  <a:gd name="connsiteX20" fmla="*/ 26266 w 79593"/>
                  <a:gd name="connsiteY20" fmla="*/ 48552 h 79593"/>
                  <a:gd name="connsiteX21" fmla="*/ 31042 w 79593"/>
                  <a:gd name="connsiteY21" fmla="*/ 58103 h 79593"/>
                  <a:gd name="connsiteX22" fmla="*/ 39001 w 79593"/>
                  <a:gd name="connsiteY22" fmla="*/ 61287 h 79593"/>
                  <a:gd name="connsiteX23" fmla="*/ 39001 w 79593"/>
                  <a:gd name="connsiteY23" fmla="*/ 37409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79593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2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7B6225E-7C9D-416D-831F-2454577CEE75}"/>
                  </a:ext>
                </a:extLst>
              </p:cNvPr>
              <p:cNvSpPr/>
              <p:nvPr/>
            </p:nvSpPr>
            <p:spPr>
              <a:xfrm>
                <a:off x="3841726" y="3474250"/>
                <a:ext cx="79594" cy="79594"/>
              </a:xfrm>
              <a:custGeom>
                <a:avLst/>
                <a:gdLst>
                  <a:gd name="connsiteX0" fmla="*/ 15123 w 79593"/>
                  <a:gd name="connsiteY0" fmla="*/ 78798 h 79593"/>
                  <a:gd name="connsiteX1" fmla="*/ 15123 w 79593"/>
                  <a:gd name="connsiteY1" fmla="*/ 56511 h 79593"/>
                  <a:gd name="connsiteX2" fmla="*/ 24674 w 79593"/>
                  <a:gd name="connsiteY2" fmla="*/ 56511 h 79593"/>
                  <a:gd name="connsiteX3" fmla="*/ 15123 w 79593"/>
                  <a:gd name="connsiteY3" fmla="*/ 46960 h 79593"/>
                  <a:gd name="connsiteX4" fmla="*/ 11939 w 79593"/>
                  <a:gd name="connsiteY4" fmla="*/ 34225 h 79593"/>
                  <a:gd name="connsiteX5" fmla="*/ 18307 w 79593"/>
                  <a:gd name="connsiteY5" fmla="*/ 18306 h 79593"/>
                  <a:gd name="connsiteX6" fmla="*/ 37409 w 79593"/>
                  <a:gd name="connsiteY6" fmla="*/ 11939 h 79593"/>
                  <a:gd name="connsiteX7" fmla="*/ 78798 w 79593"/>
                  <a:gd name="connsiteY7" fmla="*/ 11939 h 79593"/>
                  <a:gd name="connsiteX8" fmla="*/ 78798 w 79593"/>
                  <a:gd name="connsiteY8" fmla="*/ 35817 h 79593"/>
                  <a:gd name="connsiteX9" fmla="*/ 43776 w 79593"/>
                  <a:gd name="connsiteY9" fmla="*/ 35817 h 79593"/>
                  <a:gd name="connsiteX10" fmla="*/ 35817 w 79593"/>
                  <a:gd name="connsiteY10" fmla="*/ 37409 h 79593"/>
                  <a:gd name="connsiteX11" fmla="*/ 32633 w 79593"/>
                  <a:gd name="connsiteY11" fmla="*/ 43776 h 79593"/>
                  <a:gd name="connsiteX12" fmla="*/ 35817 w 79593"/>
                  <a:gd name="connsiteY12" fmla="*/ 50144 h 79593"/>
                  <a:gd name="connsiteX13" fmla="*/ 46960 w 79593"/>
                  <a:gd name="connsiteY13" fmla="*/ 53328 h 79593"/>
                  <a:gd name="connsiteX14" fmla="*/ 78798 w 79593"/>
                  <a:gd name="connsiteY14" fmla="*/ 53328 h 79593"/>
                  <a:gd name="connsiteX15" fmla="*/ 78798 w 79593"/>
                  <a:gd name="connsiteY15" fmla="*/ 77206 h 79593"/>
                  <a:gd name="connsiteX16" fmla="*/ 15123 w 79593"/>
                  <a:gd name="connsiteY16" fmla="*/ 7720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15123" y="78798"/>
                    </a:moveTo>
                    <a:lnTo>
                      <a:pt x="15123" y="56511"/>
                    </a:lnTo>
                    <a:lnTo>
                      <a:pt x="24674" y="56511"/>
                    </a:lnTo>
                    <a:cubicBezTo>
                      <a:pt x="19898" y="53328"/>
                      <a:pt x="16715" y="50144"/>
                      <a:pt x="15123" y="46960"/>
                    </a:cubicBezTo>
                    <a:cubicBezTo>
                      <a:pt x="13531" y="43776"/>
                      <a:pt x="11939" y="39001"/>
                      <a:pt x="11939" y="34225"/>
                    </a:cubicBezTo>
                    <a:cubicBezTo>
                      <a:pt x="11939" y="27858"/>
                      <a:pt x="13531" y="23082"/>
                      <a:pt x="18307" y="18306"/>
                    </a:cubicBezTo>
                    <a:cubicBezTo>
                      <a:pt x="23082" y="13531"/>
                      <a:pt x="27858" y="11939"/>
                      <a:pt x="37409" y="11939"/>
                    </a:cubicBezTo>
                    <a:lnTo>
                      <a:pt x="78798" y="11939"/>
                    </a:lnTo>
                    <a:lnTo>
                      <a:pt x="78798" y="35817"/>
                    </a:lnTo>
                    <a:lnTo>
                      <a:pt x="43776" y="35817"/>
                    </a:lnTo>
                    <a:cubicBezTo>
                      <a:pt x="40593" y="35817"/>
                      <a:pt x="37409" y="35817"/>
                      <a:pt x="35817" y="37409"/>
                    </a:cubicBezTo>
                    <a:cubicBezTo>
                      <a:pt x="34225" y="39001"/>
                      <a:pt x="32633" y="40593"/>
                      <a:pt x="32633" y="43776"/>
                    </a:cubicBezTo>
                    <a:cubicBezTo>
                      <a:pt x="32633" y="46960"/>
                      <a:pt x="34225" y="48552"/>
                      <a:pt x="35817" y="50144"/>
                    </a:cubicBezTo>
                    <a:cubicBezTo>
                      <a:pt x="37409" y="51736"/>
                      <a:pt x="42185" y="53328"/>
                      <a:pt x="46960" y="53328"/>
                    </a:cubicBezTo>
                    <a:lnTo>
                      <a:pt x="78798" y="53328"/>
                    </a:lnTo>
                    <a:lnTo>
                      <a:pt x="78798" y="77206"/>
                    </a:lnTo>
                    <a:lnTo>
                      <a:pt x="15123" y="7720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DC7FB40-E238-4237-8E2B-CD81C43A8727}"/>
                  </a:ext>
                </a:extLst>
              </p:cNvPr>
              <p:cNvSpPr/>
              <p:nvPr/>
            </p:nvSpPr>
            <p:spPr>
              <a:xfrm>
                <a:off x="3844909" y="3389881"/>
                <a:ext cx="79594" cy="95512"/>
              </a:xfrm>
              <a:custGeom>
                <a:avLst/>
                <a:gdLst>
                  <a:gd name="connsiteX0" fmla="*/ 50144 w 79593"/>
                  <a:gd name="connsiteY0" fmla="*/ 34225 h 95512"/>
                  <a:gd name="connsiteX1" fmla="*/ 53328 w 79593"/>
                  <a:gd name="connsiteY1" fmla="*/ 11939 h 95512"/>
                  <a:gd name="connsiteX2" fmla="*/ 66063 w 79593"/>
                  <a:gd name="connsiteY2" fmla="*/ 18307 h 95512"/>
                  <a:gd name="connsiteX3" fmla="*/ 74022 w 79593"/>
                  <a:gd name="connsiteY3" fmla="*/ 29450 h 95512"/>
                  <a:gd name="connsiteX4" fmla="*/ 77206 w 79593"/>
                  <a:gd name="connsiteY4" fmla="*/ 46960 h 95512"/>
                  <a:gd name="connsiteX5" fmla="*/ 75614 w 79593"/>
                  <a:gd name="connsiteY5" fmla="*/ 62879 h 95512"/>
                  <a:gd name="connsiteX6" fmla="*/ 69246 w 79593"/>
                  <a:gd name="connsiteY6" fmla="*/ 74022 h 95512"/>
                  <a:gd name="connsiteX7" fmla="*/ 59695 w 79593"/>
                  <a:gd name="connsiteY7" fmla="*/ 81981 h 95512"/>
                  <a:gd name="connsiteX8" fmla="*/ 45368 w 79593"/>
                  <a:gd name="connsiteY8" fmla="*/ 85165 h 95512"/>
                  <a:gd name="connsiteX9" fmla="*/ 29450 w 79593"/>
                  <a:gd name="connsiteY9" fmla="*/ 81981 h 95512"/>
                  <a:gd name="connsiteX10" fmla="*/ 21490 w 79593"/>
                  <a:gd name="connsiteY10" fmla="*/ 75614 h 95512"/>
                  <a:gd name="connsiteX11" fmla="*/ 15123 w 79593"/>
                  <a:gd name="connsiteY11" fmla="*/ 67655 h 95512"/>
                  <a:gd name="connsiteX12" fmla="*/ 11939 w 79593"/>
                  <a:gd name="connsiteY12" fmla="*/ 50144 h 95512"/>
                  <a:gd name="connsiteX13" fmla="*/ 16715 w 79593"/>
                  <a:gd name="connsiteY13" fmla="*/ 26266 h 95512"/>
                  <a:gd name="connsiteX14" fmla="*/ 32633 w 79593"/>
                  <a:gd name="connsiteY14" fmla="*/ 15123 h 95512"/>
                  <a:gd name="connsiteX15" fmla="*/ 35817 w 79593"/>
                  <a:gd name="connsiteY15" fmla="*/ 37409 h 95512"/>
                  <a:gd name="connsiteX16" fmla="*/ 29450 w 79593"/>
                  <a:gd name="connsiteY16" fmla="*/ 40593 h 95512"/>
                  <a:gd name="connsiteX17" fmla="*/ 27858 w 79593"/>
                  <a:gd name="connsiteY17" fmla="*/ 46960 h 95512"/>
                  <a:gd name="connsiteX18" fmla="*/ 32633 w 79593"/>
                  <a:gd name="connsiteY18" fmla="*/ 56512 h 95512"/>
                  <a:gd name="connsiteX19" fmla="*/ 45368 w 79593"/>
                  <a:gd name="connsiteY19" fmla="*/ 59695 h 95512"/>
                  <a:gd name="connsiteX20" fmla="*/ 56511 w 79593"/>
                  <a:gd name="connsiteY20" fmla="*/ 56512 h 95512"/>
                  <a:gd name="connsiteX21" fmla="*/ 61287 w 79593"/>
                  <a:gd name="connsiteY21" fmla="*/ 46960 h 95512"/>
                  <a:gd name="connsiteX22" fmla="*/ 58103 w 79593"/>
                  <a:gd name="connsiteY22" fmla="*/ 39001 h 95512"/>
                  <a:gd name="connsiteX23" fmla="*/ 50144 w 79593"/>
                  <a:gd name="connsiteY23" fmla="*/ 34225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34225"/>
                    </a:moveTo>
                    <a:lnTo>
                      <a:pt x="53328" y="11939"/>
                    </a:lnTo>
                    <a:cubicBezTo>
                      <a:pt x="58103" y="13531"/>
                      <a:pt x="62879" y="15123"/>
                      <a:pt x="66063" y="18307"/>
                    </a:cubicBezTo>
                    <a:cubicBezTo>
                      <a:pt x="69246" y="21490"/>
                      <a:pt x="72430" y="24674"/>
                      <a:pt x="74022" y="29450"/>
                    </a:cubicBezTo>
                    <a:cubicBezTo>
                      <a:pt x="75614" y="34225"/>
                      <a:pt x="77206" y="39001"/>
                      <a:pt x="77206" y="46960"/>
                    </a:cubicBezTo>
                    <a:cubicBezTo>
                      <a:pt x="77206" y="53328"/>
                      <a:pt x="77206" y="59695"/>
                      <a:pt x="75614" y="62879"/>
                    </a:cubicBezTo>
                    <a:cubicBezTo>
                      <a:pt x="74022" y="67655"/>
                      <a:pt x="72430" y="70838"/>
                      <a:pt x="69246" y="74022"/>
                    </a:cubicBezTo>
                    <a:cubicBezTo>
                      <a:pt x="66063" y="77206"/>
                      <a:pt x="62879" y="80390"/>
                      <a:pt x="59695" y="81981"/>
                    </a:cubicBezTo>
                    <a:cubicBezTo>
                      <a:pt x="56511" y="83573"/>
                      <a:pt x="51736" y="85165"/>
                      <a:pt x="45368" y="85165"/>
                    </a:cubicBezTo>
                    <a:cubicBezTo>
                      <a:pt x="39001" y="85165"/>
                      <a:pt x="34225" y="83573"/>
                      <a:pt x="29450" y="81981"/>
                    </a:cubicBezTo>
                    <a:cubicBezTo>
                      <a:pt x="26266" y="80390"/>
                      <a:pt x="23082" y="78798"/>
                      <a:pt x="21490" y="75614"/>
                    </a:cubicBezTo>
                    <a:cubicBezTo>
                      <a:pt x="18307" y="72430"/>
                      <a:pt x="16715" y="69246"/>
                      <a:pt x="15123" y="67655"/>
                    </a:cubicBezTo>
                    <a:cubicBezTo>
                      <a:pt x="13531" y="62879"/>
                      <a:pt x="11939" y="56512"/>
                      <a:pt x="11939" y="50144"/>
                    </a:cubicBezTo>
                    <a:cubicBezTo>
                      <a:pt x="11939" y="40593"/>
                      <a:pt x="13531" y="32633"/>
                      <a:pt x="16715" y="26266"/>
                    </a:cubicBezTo>
                    <a:cubicBezTo>
                      <a:pt x="19898" y="21490"/>
                      <a:pt x="26266" y="16715"/>
                      <a:pt x="32633" y="15123"/>
                    </a:cubicBezTo>
                    <a:lnTo>
                      <a:pt x="35817" y="37409"/>
                    </a:lnTo>
                    <a:cubicBezTo>
                      <a:pt x="32633" y="37409"/>
                      <a:pt x="31042" y="39001"/>
                      <a:pt x="29450" y="40593"/>
                    </a:cubicBezTo>
                    <a:cubicBezTo>
                      <a:pt x="27858" y="40593"/>
                      <a:pt x="27858" y="43776"/>
                      <a:pt x="27858" y="46960"/>
                    </a:cubicBezTo>
                    <a:cubicBezTo>
                      <a:pt x="27858" y="51736"/>
                      <a:pt x="29450" y="54920"/>
                      <a:pt x="32633" y="56512"/>
                    </a:cubicBezTo>
                    <a:cubicBezTo>
                      <a:pt x="35817" y="59695"/>
                      <a:pt x="40593" y="59695"/>
                      <a:pt x="45368" y="59695"/>
                    </a:cubicBezTo>
                    <a:cubicBezTo>
                      <a:pt x="50144" y="59695"/>
                      <a:pt x="54920" y="58103"/>
                      <a:pt x="56511" y="56512"/>
                    </a:cubicBezTo>
                    <a:cubicBezTo>
                      <a:pt x="59695" y="53328"/>
                      <a:pt x="61287" y="50144"/>
                      <a:pt x="61287" y="46960"/>
                    </a:cubicBezTo>
                    <a:cubicBezTo>
                      <a:pt x="61287" y="43776"/>
                      <a:pt x="59695" y="40593"/>
                      <a:pt x="58103" y="39001"/>
                    </a:cubicBezTo>
                    <a:cubicBezTo>
                      <a:pt x="56511" y="37409"/>
                      <a:pt x="54920" y="35817"/>
                      <a:pt x="50144" y="3422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C9867A9-3526-4BEE-9B8F-F65CA604AB9B}"/>
                  </a:ext>
                </a:extLst>
              </p:cNvPr>
              <p:cNvSpPr/>
              <p:nvPr/>
            </p:nvSpPr>
            <p:spPr>
              <a:xfrm>
                <a:off x="3844909" y="3307104"/>
                <a:ext cx="79594" cy="95512"/>
              </a:xfrm>
              <a:custGeom>
                <a:avLst/>
                <a:gdLst>
                  <a:gd name="connsiteX0" fmla="*/ 50144 w 79593"/>
                  <a:gd name="connsiteY0" fmla="*/ 13531 h 95512"/>
                  <a:gd name="connsiteX1" fmla="*/ 50144 w 79593"/>
                  <a:gd name="connsiteY1" fmla="*/ 61287 h 95512"/>
                  <a:gd name="connsiteX2" fmla="*/ 58103 w 79593"/>
                  <a:gd name="connsiteY2" fmla="*/ 58103 h 95512"/>
                  <a:gd name="connsiteX3" fmla="*/ 62879 w 79593"/>
                  <a:gd name="connsiteY3" fmla="*/ 48552 h 95512"/>
                  <a:gd name="connsiteX4" fmla="*/ 61287 w 79593"/>
                  <a:gd name="connsiteY4" fmla="*/ 42185 h 95512"/>
                  <a:gd name="connsiteX5" fmla="*/ 56511 w 79593"/>
                  <a:gd name="connsiteY5" fmla="*/ 37409 h 95512"/>
                  <a:gd name="connsiteX6" fmla="*/ 58103 w 79593"/>
                  <a:gd name="connsiteY6" fmla="*/ 13531 h 95512"/>
                  <a:gd name="connsiteX7" fmla="*/ 72430 w 79593"/>
                  <a:gd name="connsiteY7" fmla="*/ 26266 h 95512"/>
                  <a:gd name="connsiteX8" fmla="*/ 77206 w 79593"/>
                  <a:gd name="connsiteY8" fmla="*/ 48552 h 95512"/>
                  <a:gd name="connsiteX9" fmla="*/ 74022 w 79593"/>
                  <a:gd name="connsiteY9" fmla="*/ 67655 h 95512"/>
                  <a:gd name="connsiteX10" fmla="*/ 62879 w 79593"/>
                  <a:gd name="connsiteY10" fmla="*/ 78798 h 95512"/>
                  <a:gd name="connsiteX11" fmla="*/ 45368 w 79593"/>
                  <a:gd name="connsiteY11" fmla="*/ 83573 h 95512"/>
                  <a:gd name="connsiteX12" fmla="*/ 21490 w 79593"/>
                  <a:gd name="connsiteY12" fmla="*/ 74022 h 95512"/>
                  <a:gd name="connsiteX13" fmla="*/ 11939 w 79593"/>
                  <a:gd name="connsiteY13" fmla="*/ 48552 h 95512"/>
                  <a:gd name="connsiteX14" fmla="*/ 16715 w 79593"/>
                  <a:gd name="connsiteY14" fmla="*/ 27858 h 95512"/>
                  <a:gd name="connsiteX15" fmla="*/ 27858 w 79593"/>
                  <a:gd name="connsiteY15" fmla="*/ 16715 h 95512"/>
                  <a:gd name="connsiteX16" fmla="*/ 48552 w 79593"/>
                  <a:gd name="connsiteY16" fmla="*/ 11939 h 95512"/>
                  <a:gd name="connsiteX17" fmla="*/ 50144 w 79593"/>
                  <a:gd name="connsiteY17" fmla="*/ 11939 h 95512"/>
                  <a:gd name="connsiteX18" fmla="*/ 39001 w 79593"/>
                  <a:gd name="connsiteY18" fmla="*/ 37409 h 95512"/>
                  <a:gd name="connsiteX19" fmla="*/ 29450 w 79593"/>
                  <a:gd name="connsiteY19" fmla="*/ 40593 h 95512"/>
                  <a:gd name="connsiteX20" fmla="*/ 26266 w 79593"/>
                  <a:gd name="connsiteY20" fmla="*/ 48552 h 95512"/>
                  <a:gd name="connsiteX21" fmla="*/ 31042 w 79593"/>
                  <a:gd name="connsiteY21" fmla="*/ 58103 h 95512"/>
                  <a:gd name="connsiteX22" fmla="*/ 39001 w 79593"/>
                  <a:gd name="connsiteY22" fmla="*/ 61287 h 95512"/>
                  <a:gd name="connsiteX23" fmla="*/ 39001 w 79593"/>
                  <a:gd name="connsiteY23" fmla="*/ 37409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9593" h="95512">
                    <a:moveTo>
                      <a:pt x="50144" y="13531"/>
                    </a:moveTo>
                    <a:lnTo>
                      <a:pt x="50144" y="61287"/>
                    </a:lnTo>
                    <a:cubicBezTo>
                      <a:pt x="53328" y="61287"/>
                      <a:pt x="56511" y="59695"/>
                      <a:pt x="58103" y="58103"/>
                    </a:cubicBezTo>
                    <a:cubicBezTo>
                      <a:pt x="61287" y="56511"/>
                      <a:pt x="62879" y="53328"/>
                      <a:pt x="62879" y="48552"/>
                    </a:cubicBezTo>
                    <a:cubicBezTo>
                      <a:pt x="62879" y="46960"/>
                      <a:pt x="62879" y="43776"/>
                      <a:pt x="61287" y="42185"/>
                    </a:cubicBezTo>
                    <a:cubicBezTo>
                      <a:pt x="61287" y="40593"/>
                      <a:pt x="59695" y="39001"/>
                      <a:pt x="56511" y="37409"/>
                    </a:cubicBezTo>
                    <a:lnTo>
                      <a:pt x="58103" y="13531"/>
                    </a:lnTo>
                    <a:cubicBezTo>
                      <a:pt x="64471" y="16715"/>
                      <a:pt x="69246" y="21490"/>
                      <a:pt x="72430" y="26266"/>
                    </a:cubicBezTo>
                    <a:cubicBezTo>
                      <a:pt x="75614" y="31041"/>
                      <a:pt x="77206" y="39001"/>
                      <a:pt x="77206" y="48552"/>
                    </a:cubicBezTo>
                    <a:cubicBezTo>
                      <a:pt x="77206" y="56511"/>
                      <a:pt x="75614" y="62879"/>
                      <a:pt x="74022" y="67655"/>
                    </a:cubicBezTo>
                    <a:cubicBezTo>
                      <a:pt x="72430" y="72430"/>
                      <a:pt x="67655" y="77206"/>
                      <a:pt x="62879" y="78798"/>
                    </a:cubicBezTo>
                    <a:cubicBezTo>
                      <a:pt x="58103" y="81981"/>
                      <a:pt x="51736" y="83573"/>
                      <a:pt x="45368" y="83573"/>
                    </a:cubicBezTo>
                    <a:cubicBezTo>
                      <a:pt x="35817" y="83573"/>
                      <a:pt x="27858" y="80390"/>
                      <a:pt x="21490" y="74022"/>
                    </a:cubicBezTo>
                    <a:cubicBezTo>
                      <a:pt x="15123" y="67655"/>
                      <a:pt x="11939" y="59695"/>
                      <a:pt x="11939" y="48552"/>
                    </a:cubicBezTo>
                    <a:cubicBezTo>
                      <a:pt x="11939" y="39001"/>
                      <a:pt x="13531" y="32633"/>
                      <a:pt x="16715" y="27858"/>
                    </a:cubicBezTo>
                    <a:cubicBezTo>
                      <a:pt x="19898" y="23082"/>
                      <a:pt x="23082" y="18306"/>
                      <a:pt x="27858" y="16715"/>
                    </a:cubicBezTo>
                    <a:cubicBezTo>
                      <a:pt x="32633" y="13531"/>
                      <a:pt x="39001" y="11939"/>
                      <a:pt x="48552" y="11939"/>
                    </a:cubicBezTo>
                    <a:lnTo>
                      <a:pt x="50144" y="11939"/>
                    </a:lnTo>
                    <a:close/>
                    <a:moveTo>
                      <a:pt x="39001" y="37409"/>
                    </a:moveTo>
                    <a:cubicBezTo>
                      <a:pt x="34225" y="37409"/>
                      <a:pt x="31042" y="39001"/>
                      <a:pt x="29450" y="40593"/>
                    </a:cubicBezTo>
                    <a:cubicBezTo>
                      <a:pt x="27858" y="42185"/>
                      <a:pt x="26266" y="45368"/>
                      <a:pt x="26266" y="48552"/>
                    </a:cubicBezTo>
                    <a:cubicBezTo>
                      <a:pt x="26266" y="51736"/>
                      <a:pt x="27858" y="54920"/>
                      <a:pt x="31042" y="58103"/>
                    </a:cubicBezTo>
                    <a:cubicBezTo>
                      <a:pt x="32633" y="59695"/>
                      <a:pt x="35817" y="61287"/>
                      <a:pt x="39001" y="61287"/>
                    </a:cubicBezTo>
                    <a:lnTo>
                      <a:pt x="39001" y="3740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9EAD6424-AB4A-4C73-B8BF-456D7AA9B0B2}"/>
                  </a:ext>
                </a:extLst>
              </p:cNvPr>
              <p:cNvSpPr/>
              <p:nvPr/>
            </p:nvSpPr>
            <p:spPr>
              <a:xfrm>
                <a:off x="3825807" y="3862724"/>
                <a:ext cx="111431" cy="111431"/>
              </a:xfrm>
              <a:custGeom>
                <a:avLst/>
                <a:gdLst>
                  <a:gd name="connsiteX0" fmla="*/ 97900 w 111431"/>
                  <a:gd name="connsiteY0" fmla="*/ 61230 h 111431"/>
                  <a:gd name="connsiteX1" fmla="*/ 99492 w 111431"/>
                  <a:gd name="connsiteY1" fmla="*/ 64414 h 111431"/>
                  <a:gd name="connsiteX2" fmla="*/ 97900 w 111431"/>
                  <a:gd name="connsiteY2" fmla="*/ 67598 h 111431"/>
                  <a:gd name="connsiteX3" fmla="*/ 58103 w 111431"/>
                  <a:gd name="connsiteY3" fmla="*/ 110578 h 111431"/>
                  <a:gd name="connsiteX4" fmla="*/ 16715 w 111431"/>
                  <a:gd name="connsiteY4" fmla="*/ 99435 h 111431"/>
                  <a:gd name="connsiteX5" fmla="*/ 11939 w 111431"/>
                  <a:gd name="connsiteY5" fmla="*/ 85109 h 111431"/>
                  <a:gd name="connsiteX6" fmla="*/ 23082 w 111431"/>
                  <a:gd name="connsiteY6" fmla="*/ 62822 h 111431"/>
                  <a:gd name="connsiteX7" fmla="*/ 11939 w 111431"/>
                  <a:gd name="connsiteY7" fmla="*/ 40536 h 111431"/>
                  <a:gd name="connsiteX8" fmla="*/ 16715 w 111431"/>
                  <a:gd name="connsiteY8" fmla="*/ 26209 h 111431"/>
                  <a:gd name="connsiteX9" fmla="*/ 58103 w 111431"/>
                  <a:gd name="connsiteY9" fmla="*/ 15066 h 111431"/>
                  <a:gd name="connsiteX10" fmla="*/ 97900 w 111431"/>
                  <a:gd name="connsiteY10" fmla="*/ 61230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1" h="111431">
                    <a:moveTo>
                      <a:pt x="97900" y="61230"/>
                    </a:moveTo>
                    <a:cubicBezTo>
                      <a:pt x="97900" y="62822"/>
                      <a:pt x="99492" y="62822"/>
                      <a:pt x="99492" y="64414"/>
                    </a:cubicBezTo>
                    <a:cubicBezTo>
                      <a:pt x="99492" y="66006"/>
                      <a:pt x="99492" y="67598"/>
                      <a:pt x="97900" y="67598"/>
                    </a:cubicBezTo>
                    <a:cubicBezTo>
                      <a:pt x="89941" y="77149"/>
                      <a:pt x="69246" y="104211"/>
                      <a:pt x="58103" y="110578"/>
                    </a:cubicBezTo>
                    <a:cubicBezTo>
                      <a:pt x="43776" y="118538"/>
                      <a:pt x="24674" y="113762"/>
                      <a:pt x="16715" y="99435"/>
                    </a:cubicBezTo>
                    <a:cubicBezTo>
                      <a:pt x="13531" y="94660"/>
                      <a:pt x="11939" y="89884"/>
                      <a:pt x="11939" y="85109"/>
                    </a:cubicBezTo>
                    <a:cubicBezTo>
                      <a:pt x="11939" y="77149"/>
                      <a:pt x="16715" y="69190"/>
                      <a:pt x="23082" y="62822"/>
                    </a:cubicBezTo>
                    <a:cubicBezTo>
                      <a:pt x="15123" y="58047"/>
                      <a:pt x="11939" y="48495"/>
                      <a:pt x="11939" y="40536"/>
                    </a:cubicBezTo>
                    <a:cubicBezTo>
                      <a:pt x="11939" y="35761"/>
                      <a:pt x="13531" y="30985"/>
                      <a:pt x="16715" y="26209"/>
                    </a:cubicBezTo>
                    <a:cubicBezTo>
                      <a:pt x="24674" y="11882"/>
                      <a:pt x="43776" y="8699"/>
                      <a:pt x="58103" y="15066"/>
                    </a:cubicBezTo>
                    <a:cubicBezTo>
                      <a:pt x="69246" y="24617"/>
                      <a:pt x="89941" y="51679"/>
                      <a:pt x="97900" y="6123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A840A32-9BA2-4BED-8815-55AB6E2139A0}"/>
                </a:ext>
              </a:extLst>
            </p:cNvPr>
            <p:cNvSpPr/>
            <p:nvPr/>
          </p:nvSpPr>
          <p:spPr>
            <a:xfrm>
              <a:off x="3973851" y="2622599"/>
              <a:ext cx="95512" cy="95512"/>
            </a:xfrm>
            <a:custGeom>
              <a:avLst/>
              <a:gdLst>
                <a:gd name="connsiteX0" fmla="*/ 45368 w 95512"/>
                <a:gd name="connsiteY0" fmla="*/ 46960 h 95512"/>
                <a:gd name="connsiteX1" fmla="*/ 27858 w 95512"/>
                <a:gd name="connsiteY1" fmla="*/ 46960 h 95512"/>
                <a:gd name="connsiteX2" fmla="*/ 19898 w 95512"/>
                <a:gd name="connsiteY2" fmla="*/ 56511 h 95512"/>
                <a:gd name="connsiteX3" fmla="*/ 29450 w 95512"/>
                <a:gd name="connsiteY3" fmla="*/ 64471 h 95512"/>
                <a:gd name="connsiteX4" fmla="*/ 46960 w 95512"/>
                <a:gd name="connsiteY4" fmla="*/ 64471 h 95512"/>
                <a:gd name="connsiteX5" fmla="*/ 46960 w 95512"/>
                <a:gd name="connsiteY5" fmla="*/ 81981 h 95512"/>
                <a:gd name="connsiteX6" fmla="*/ 56512 w 95512"/>
                <a:gd name="connsiteY6" fmla="*/ 89941 h 95512"/>
                <a:gd name="connsiteX7" fmla="*/ 64471 w 95512"/>
                <a:gd name="connsiteY7" fmla="*/ 80390 h 95512"/>
                <a:gd name="connsiteX8" fmla="*/ 64471 w 95512"/>
                <a:gd name="connsiteY8" fmla="*/ 62879 h 95512"/>
                <a:gd name="connsiteX9" fmla="*/ 81981 w 95512"/>
                <a:gd name="connsiteY9" fmla="*/ 62879 h 95512"/>
                <a:gd name="connsiteX10" fmla="*/ 89941 w 95512"/>
                <a:gd name="connsiteY10" fmla="*/ 53328 h 95512"/>
                <a:gd name="connsiteX11" fmla="*/ 80390 w 95512"/>
                <a:gd name="connsiteY11" fmla="*/ 45368 h 95512"/>
                <a:gd name="connsiteX12" fmla="*/ 62879 w 95512"/>
                <a:gd name="connsiteY12" fmla="*/ 45368 h 95512"/>
                <a:gd name="connsiteX13" fmla="*/ 62879 w 95512"/>
                <a:gd name="connsiteY13" fmla="*/ 27858 h 95512"/>
                <a:gd name="connsiteX14" fmla="*/ 53328 w 95512"/>
                <a:gd name="connsiteY14" fmla="*/ 19898 h 95512"/>
                <a:gd name="connsiteX15" fmla="*/ 45368 w 95512"/>
                <a:gd name="connsiteY15" fmla="*/ 29450 h 95512"/>
                <a:gd name="connsiteX16" fmla="*/ 45368 w 95512"/>
                <a:gd name="connsiteY16" fmla="*/ 46960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95512">
                  <a:moveTo>
                    <a:pt x="45368" y="46960"/>
                  </a:moveTo>
                  <a:lnTo>
                    <a:pt x="27858" y="46960"/>
                  </a:lnTo>
                  <a:cubicBezTo>
                    <a:pt x="23082" y="46960"/>
                    <a:pt x="19898" y="51736"/>
                    <a:pt x="19898" y="56511"/>
                  </a:cubicBezTo>
                  <a:cubicBezTo>
                    <a:pt x="19898" y="61287"/>
                    <a:pt x="24674" y="66063"/>
                    <a:pt x="29450" y="64471"/>
                  </a:cubicBezTo>
                  <a:lnTo>
                    <a:pt x="46960" y="64471"/>
                  </a:lnTo>
                  <a:lnTo>
                    <a:pt x="46960" y="81981"/>
                  </a:lnTo>
                  <a:cubicBezTo>
                    <a:pt x="46960" y="86757"/>
                    <a:pt x="51736" y="89941"/>
                    <a:pt x="56512" y="89941"/>
                  </a:cubicBezTo>
                  <a:cubicBezTo>
                    <a:pt x="61287" y="89941"/>
                    <a:pt x="66063" y="85165"/>
                    <a:pt x="64471" y="80390"/>
                  </a:cubicBezTo>
                  <a:lnTo>
                    <a:pt x="64471" y="62879"/>
                  </a:lnTo>
                  <a:lnTo>
                    <a:pt x="81981" y="62879"/>
                  </a:lnTo>
                  <a:cubicBezTo>
                    <a:pt x="86757" y="62879"/>
                    <a:pt x="89941" y="58103"/>
                    <a:pt x="89941" y="53328"/>
                  </a:cubicBezTo>
                  <a:cubicBezTo>
                    <a:pt x="89941" y="48552"/>
                    <a:pt x="85165" y="43776"/>
                    <a:pt x="80390" y="45368"/>
                  </a:cubicBezTo>
                  <a:lnTo>
                    <a:pt x="62879" y="45368"/>
                  </a:lnTo>
                  <a:lnTo>
                    <a:pt x="62879" y="27858"/>
                  </a:lnTo>
                  <a:cubicBezTo>
                    <a:pt x="62879" y="23082"/>
                    <a:pt x="58103" y="19898"/>
                    <a:pt x="53328" y="19898"/>
                  </a:cubicBezTo>
                  <a:cubicBezTo>
                    <a:pt x="48552" y="19898"/>
                    <a:pt x="43776" y="24674"/>
                    <a:pt x="45368" y="29450"/>
                  </a:cubicBezTo>
                  <a:lnTo>
                    <a:pt x="45368" y="46960"/>
                  </a:lnTo>
                  <a:close/>
                </a:path>
              </a:pathLst>
            </a:custGeom>
            <a:solidFill>
              <a:schemeClr val="accent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6634780-C234-481F-9D3E-47E569435E31}"/>
                </a:ext>
              </a:extLst>
            </p:cNvPr>
            <p:cNvSpPr/>
            <p:nvPr/>
          </p:nvSpPr>
          <p:spPr>
            <a:xfrm>
              <a:off x="3832970" y="3105732"/>
              <a:ext cx="95512" cy="79594"/>
            </a:xfrm>
            <a:custGeom>
              <a:avLst/>
              <a:gdLst>
                <a:gd name="connsiteX0" fmla="*/ 36613 w 95512"/>
                <a:gd name="connsiteY0" fmla="*/ 47756 h 79593"/>
                <a:gd name="connsiteX1" fmla="*/ 23878 w 95512"/>
                <a:gd name="connsiteY1" fmla="*/ 60491 h 79593"/>
                <a:gd name="connsiteX2" fmla="*/ 23878 w 95512"/>
                <a:gd name="connsiteY2" fmla="*/ 73226 h 79593"/>
                <a:gd name="connsiteX3" fmla="*/ 36613 w 95512"/>
                <a:gd name="connsiteY3" fmla="*/ 73226 h 79593"/>
                <a:gd name="connsiteX4" fmla="*/ 49348 w 95512"/>
                <a:gd name="connsiteY4" fmla="*/ 60491 h 79593"/>
                <a:gd name="connsiteX5" fmla="*/ 62083 w 95512"/>
                <a:gd name="connsiteY5" fmla="*/ 73226 h 79593"/>
                <a:gd name="connsiteX6" fmla="*/ 74818 w 95512"/>
                <a:gd name="connsiteY6" fmla="*/ 73226 h 79593"/>
                <a:gd name="connsiteX7" fmla="*/ 74818 w 95512"/>
                <a:gd name="connsiteY7" fmla="*/ 60491 h 79593"/>
                <a:gd name="connsiteX8" fmla="*/ 60491 w 95512"/>
                <a:gd name="connsiteY8" fmla="*/ 47756 h 79593"/>
                <a:gd name="connsiteX9" fmla="*/ 73226 w 95512"/>
                <a:gd name="connsiteY9" fmla="*/ 35021 h 79593"/>
                <a:gd name="connsiteX10" fmla="*/ 73226 w 95512"/>
                <a:gd name="connsiteY10" fmla="*/ 22286 h 79593"/>
                <a:gd name="connsiteX11" fmla="*/ 60491 w 95512"/>
                <a:gd name="connsiteY11" fmla="*/ 22286 h 79593"/>
                <a:gd name="connsiteX12" fmla="*/ 47756 w 95512"/>
                <a:gd name="connsiteY12" fmla="*/ 35021 h 79593"/>
                <a:gd name="connsiteX13" fmla="*/ 35021 w 95512"/>
                <a:gd name="connsiteY13" fmla="*/ 22286 h 79593"/>
                <a:gd name="connsiteX14" fmla="*/ 22286 w 95512"/>
                <a:gd name="connsiteY14" fmla="*/ 22286 h 79593"/>
                <a:gd name="connsiteX15" fmla="*/ 22286 w 95512"/>
                <a:gd name="connsiteY15" fmla="*/ 35021 h 79593"/>
                <a:gd name="connsiteX16" fmla="*/ 36613 w 95512"/>
                <a:gd name="connsiteY16" fmla="*/ 47756 h 79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512" h="79593">
                  <a:moveTo>
                    <a:pt x="36613" y="47756"/>
                  </a:moveTo>
                  <a:lnTo>
                    <a:pt x="23878" y="60491"/>
                  </a:lnTo>
                  <a:cubicBezTo>
                    <a:pt x="20694" y="63675"/>
                    <a:pt x="20694" y="70042"/>
                    <a:pt x="23878" y="73226"/>
                  </a:cubicBezTo>
                  <a:cubicBezTo>
                    <a:pt x="27062" y="76410"/>
                    <a:pt x="33429" y="76410"/>
                    <a:pt x="36613" y="73226"/>
                  </a:cubicBezTo>
                  <a:lnTo>
                    <a:pt x="49348" y="60491"/>
                  </a:lnTo>
                  <a:lnTo>
                    <a:pt x="62083" y="73226"/>
                  </a:lnTo>
                  <a:cubicBezTo>
                    <a:pt x="65267" y="76410"/>
                    <a:pt x="71634" y="76410"/>
                    <a:pt x="74818" y="73226"/>
                  </a:cubicBezTo>
                  <a:cubicBezTo>
                    <a:pt x="78002" y="70042"/>
                    <a:pt x="78002" y="63675"/>
                    <a:pt x="74818" y="60491"/>
                  </a:cubicBezTo>
                  <a:lnTo>
                    <a:pt x="60491" y="47756"/>
                  </a:lnTo>
                  <a:lnTo>
                    <a:pt x="73226" y="35021"/>
                  </a:lnTo>
                  <a:cubicBezTo>
                    <a:pt x="76410" y="31837"/>
                    <a:pt x="76410" y="25470"/>
                    <a:pt x="73226" y="22286"/>
                  </a:cubicBezTo>
                  <a:cubicBezTo>
                    <a:pt x="70042" y="19102"/>
                    <a:pt x="63675" y="19102"/>
                    <a:pt x="60491" y="22286"/>
                  </a:cubicBezTo>
                  <a:lnTo>
                    <a:pt x="47756" y="35021"/>
                  </a:lnTo>
                  <a:lnTo>
                    <a:pt x="35021" y="22286"/>
                  </a:lnTo>
                  <a:cubicBezTo>
                    <a:pt x="31837" y="19102"/>
                    <a:pt x="25470" y="19102"/>
                    <a:pt x="22286" y="22286"/>
                  </a:cubicBezTo>
                  <a:cubicBezTo>
                    <a:pt x="19102" y="25470"/>
                    <a:pt x="19102" y="31837"/>
                    <a:pt x="22286" y="35021"/>
                  </a:cubicBezTo>
                  <a:lnTo>
                    <a:pt x="36613" y="47756"/>
                  </a:lnTo>
                  <a:close/>
                </a:path>
              </a:pathLst>
            </a:custGeom>
            <a:solidFill>
              <a:srgbClr val="5AB4E5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C62F10E-9867-454D-AEA7-6006226B49BD}"/>
                </a:ext>
              </a:extLst>
            </p:cNvPr>
            <p:cNvSpPr/>
            <p:nvPr/>
          </p:nvSpPr>
          <p:spPr>
            <a:xfrm>
              <a:off x="3682538" y="2975994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50805FF-A71C-431E-A46B-8DC8DC080511}"/>
                </a:ext>
              </a:extLst>
            </p:cNvPr>
            <p:cNvSpPr/>
            <p:nvPr/>
          </p:nvSpPr>
          <p:spPr>
            <a:xfrm>
              <a:off x="3539270" y="2619415"/>
              <a:ext cx="95512" cy="95512"/>
            </a:xfrm>
            <a:custGeom>
              <a:avLst/>
              <a:gdLst>
                <a:gd name="connsiteX0" fmla="*/ 83573 w 95512"/>
                <a:gd name="connsiteY0" fmla="*/ 51736 h 95512"/>
                <a:gd name="connsiteX1" fmla="*/ 51736 w 95512"/>
                <a:gd name="connsiteY1" fmla="*/ 83573 h 95512"/>
                <a:gd name="connsiteX2" fmla="*/ 19898 w 95512"/>
                <a:gd name="connsiteY2" fmla="*/ 51736 h 95512"/>
                <a:gd name="connsiteX3" fmla="*/ 51736 w 95512"/>
                <a:gd name="connsiteY3" fmla="*/ 19898 h 95512"/>
                <a:gd name="connsiteX4" fmla="*/ 83573 w 95512"/>
                <a:gd name="connsiteY4" fmla="*/ 51736 h 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12" h="95512">
                  <a:moveTo>
                    <a:pt x="83573" y="51736"/>
                  </a:moveTo>
                  <a:cubicBezTo>
                    <a:pt x="83573" y="69319"/>
                    <a:pt x="69319" y="83573"/>
                    <a:pt x="51736" y="83573"/>
                  </a:cubicBezTo>
                  <a:cubicBezTo>
                    <a:pt x="34152" y="83573"/>
                    <a:pt x="19898" y="69319"/>
                    <a:pt x="19898" y="51736"/>
                  </a:cubicBezTo>
                  <a:cubicBezTo>
                    <a:pt x="19898" y="34153"/>
                    <a:pt x="34152" y="19898"/>
                    <a:pt x="51736" y="19898"/>
                  </a:cubicBezTo>
                  <a:cubicBezTo>
                    <a:pt x="69319" y="19898"/>
                    <a:pt x="83573" y="34153"/>
                    <a:pt x="83573" y="51736"/>
                  </a:cubicBezTo>
                  <a:close/>
                </a:path>
              </a:pathLst>
            </a:custGeom>
            <a:solidFill>
              <a:schemeClr val="bg1"/>
            </a:solidFill>
            <a:ln w="158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138609" y="5551925"/>
            <a:ext cx="1291078" cy="448824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965094" y="5460470"/>
            <a:ext cx="2929874" cy="540279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2326696" y="1309060"/>
            <a:ext cx="1623825" cy="1331537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287934"/>
              <a:ext cx="1409330" cy="463156"/>
              <a:chOff x="5688496" y="637622"/>
              <a:chExt cx="1409330" cy="46315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37622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Inspire</a:t>
                </a: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705553" y="642929"/>
                <a:ext cx="1392273" cy="45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accent5"/>
                    </a:solidFill>
                    <a:latin typeface="+mj-lt"/>
                  </a:rPr>
                  <a:t>Inspire</a:t>
                </a:r>
              </a:p>
            </p:txBody>
          </p:sp>
        </p:grp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AC3847-D125-4587-A986-07BE5CBE2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61" y="301622"/>
            <a:ext cx="753280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4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1_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3307</TotalTime>
  <Words>429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Aptos</vt:lpstr>
      <vt:lpstr>Arial</vt:lpstr>
      <vt:lpstr>Arial Black</vt:lpstr>
      <vt:lpstr>Calibri</vt:lpstr>
      <vt:lpstr>Jokerman</vt:lpstr>
      <vt:lpstr>Myriad Pro</vt:lpstr>
      <vt:lpstr>Neutra Text TF Light</vt:lpstr>
      <vt:lpstr>Times New Roman</vt:lpstr>
      <vt:lpstr>Wingdings</vt:lpstr>
      <vt:lpstr>Office Theme</vt:lpstr>
      <vt:lpstr>1_Office Theme</vt:lpstr>
      <vt:lpstr>District Counselor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 Counselor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 Counselor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Counselor Meeting</dc:title>
  <dc:creator>Peters, David S.</dc:creator>
  <cp:lastModifiedBy>Peters, David S.</cp:lastModifiedBy>
  <cp:revision>26</cp:revision>
  <dcterms:created xsi:type="dcterms:W3CDTF">2022-10-28T22:54:22Z</dcterms:created>
  <dcterms:modified xsi:type="dcterms:W3CDTF">2024-05-31T23:26:38Z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